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Promp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svg" Type="http://schemas.openxmlformats.org/officeDocument/2006/relationships/image"/><Relationship Id="rId11" Target="../media/image7.png" Type="http://schemas.openxmlformats.org/officeDocument/2006/relationships/image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10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11602426" y="-2246814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13612998" y="-142070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2"/>
                </a:lnTo>
                <a:lnTo>
                  <a:pt x="0" y="13952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8727609" y="7055977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1" y="0"/>
                </a:lnTo>
                <a:lnTo>
                  <a:pt x="9590631" y="1470564"/>
                </a:lnTo>
                <a:lnTo>
                  <a:pt x="0" y="147056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7046866"/>
            <a:ext cx="9590630" cy="1470563"/>
          </a:xfrm>
          <a:custGeom>
            <a:avLst/>
            <a:gdLst/>
            <a:ahLst/>
            <a:cxnLst/>
            <a:rect r="r" b="b" t="t" l="l"/>
            <a:pathLst>
              <a:path h="1470563" w="9590630">
                <a:moveTo>
                  <a:pt x="0" y="0"/>
                </a:moveTo>
                <a:lnTo>
                  <a:pt x="9590630" y="0"/>
                </a:lnTo>
                <a:lnTo>
                  <a:pt x="9590630" y="1470563"/>
                </a:lnTo>
                <a:lnTo>
                  <a:pt x="0" y="147056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2561076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330008" y="3676613"/>
            <a:ext cx="8802623" cy="3830396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8A0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11288685" y="3141315"/>
            <a:ext cx="4468478" cy="685167"/>
          </a:xfrm>
          <a:custGeom>
            <a:avLst/>
            <a:gdLst/>
            <a:ahLst/>
            <a:cxnLst/>
            <a:rect r="r" b="b" t="t" l="l"/>
            <a:pathLst>
              <a:path h="685167" w="4468478">
                <a:moveTo>
                  <a:pt x="0" y="0"/>
                </a:moveTo>
                <a:lnTo>
                  <a:pt x="4468478" y="0"/>
                </a:lnTo>
                <a:lnTo>
                  <a:pt x="4468478" y="685166"/>
                </a:lnTo>
                <a:lnTo>
                  <a:pt x="0" y="6851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9121613" y="3676613"/>
            <a:ext cx="8802623" cy="3830396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282993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2074598" y="3483898"/>
            <a:ext cx="2896652" cy="1010207"/>
          </a:xfrm>
          <a:custGeom>
            <a:avLst/>
            <a:gdLst/>
            <a:ahLst/>
            <a:cxnLst/>
            <a:rect r="r" b="b" t="t" l="l"/>
            <a:pathLst>
              <a:path h="1010207" w="2896652">
                <a:moveTo>
                  <a:pt x="0" y="0"/>
                </a:moveTo>
                <a:lnTo>
                  <a:pt x="2896652" y="0"/>
                </a:lnTo>
                <a:lnTo>
                  <a:pt x="2896652" y="1010208"/>
                </a:lnTo>
                <a:lnTo>
                  <a:pt x="0" y="101020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11602426" y="-2246814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13612998" y="-142070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2"/>
                </a:lnTo>
                <a:lnTo>
                  <a:pt x="0" y="1395232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1" t="0" r="-131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97606" y="5352026"/>
            <a:ext cx="7481804" cy="3255652"/>
            <a:chOff x="0" y="0"/>
            <a:chExt cx="2054143" cy="89384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8A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97606" y="1679323"/>
            <a:ext cx="7481804" cy="3255652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0">
            <a:off x="11602426" y="-2246814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9308589" y="1679323"/>
            <a:ext cx="7481804" cy="3255652"/>
            <a:chOff x="0" y="0"/>
            <a:chExt cx="2054143" cy="893845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8A00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9308589" y="5352026"/>
            <a:ext cx="7481804" cy="3255652"/>
            <a:chOff x="0" y="0"/>
            <a:chExt cx="2054143" cy="89384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9525"/>
              <a:ext cx="2054143" cy="88432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21" id="21"/>
          <p:cNvSpPr/>
          <p:nvPr/>
        </p:nvSpPr>
        <p:spPr>
          <a:xfrm flipH="false" flipV="false" rot="0">
            <a:off x="13612998" y="-142070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2"/>
                </a:lnTo>
                <a:lnTo>
                  <a:pt x="0" y="13952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1759575"/>
            <a:ext cx="4885861" cy="7206001"/>
            <a:chOff x="0" y="0"/>
            <a:chExt cx="1341422" cy="19784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1978421"/>
            </a:xfrm>
            <a:custGeom>
              <a:avLst/>
              <a:gdLst/>
              <a:ahLst/>
              <a:cxnLst/>
              <a:rect r="r" b="b" t="t" l="l"/>
              <a:pathLst>
                <a:path h="1978421" w="1341422">
                  <a:moveTo>
                    <a:pt x="45952" y="0"/>
                  </a:moveTo>
                  <a:lnTo>
                    <a:pt x="1295470" y="0"/>
                  </a:lnTo>
                  <a:cubicBezTo>
                    <a:pt x="1307657" y="0"/>
                    <a:pt x="1319345" y="4841"/>
                    <a:pt x="1327963" y="13459"/>
                  </a:cubicBezTo>
                  <a:cubicBezTo>
                    <a:pt x="1336581" y="22077"/>
                    <a:pt x="1341422" y="33765"/>
                    <a:pt x="1341422" y="45952"/>
                  </a:cubicBezTo>
                  <a:lnTo>
                    <a:pt x="1341422" y="1932469"/>
                  </a:lnTo>
                  <a:cubicBezTo>
                    <a:pt x="1341422" y="1957848"/>
                    <a:pt x="1320849" y="1978421"/>
                    <a:pt x="1295470" y="1978421"/>
                  </a:cubicBezTo>
                  <a:lnTo>
                    <a:pt x="45952" y="1978421"/>
                  </a:lnTo>
                  <a:cubicBezTo>
                    <a:pt x="33765" y="1978421"/>
                    <a:pt x="22077" y="1973580"/>
                    <a:pt x="13459" y="1964962"/>
                  </a:cubicBezTo>
                  <a:cubicBezTo>
                    <a:pt x="4841" y="1956344"/>
                    <a:pt x="0" y="1944656"/>
                    <a:pt x="0" y="1932469"/>
                  </a:cubicBezTo>
                  <a:lnTo>
                    <a:pt x="0" y="45952"/>
                  </a:lnTo>
                  <a:cubicBezTo>
                    <a:pt x="0" y="33765"/>
                    <a:pt x="4841" y="22077"/>
                    <a:pt x="13459" y="13459"/>
                  </a:cubicBezTo>
                  <a:cubicBezTo>
                    <a:pt x="22077" y="4841"/>
                    <a:pt x="33765" y="0"/>
                    <a:pt x="45952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196889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0">
            <a:off x="11602426" y="-2246814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6165087" y="1759575"/>
            <a:ext cx="11463748" cy="3352395"/>
            <a:chOff x="0" y="0"/>
            <a:chExt cx="3147394" cy="92040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8A00"/>
              </a:solidFill>
              <a:prstDash val="solid"/>
              <a:round/>
            </a:ln>
          </p:spPr>
        </p:sp>
        <p:sp>
          <p:nvSpPr>
            <p:cNvPr name="TextBox 14" id="14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3612998" y="-142070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2"/>
                </a:lnTo>
                <a:lnTo>
                  <a:pt x="0" y="13952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6165087" y="5626319"/>
            <a:ext cx="11463748" cy="3352395"/>
            <a:chOff x="0" y="0"/>
            <a:chExt cx="3147394" cy="920406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3147394" cy="920406"/>
            </a:xfrm>
            <a:custGeom>
              <a:avLst/>
              <a:gdLst/>
              <a:ahLst/>
              <a:cxnLst/>
              <a:rect r="r" b="b" t="t" l="l"/>
              <a:pathLst>
                <a:path h="920406" w="3147394">
                  <a:moveTo>
                    <a:pt x="19585" y="0"/>
                  </a:moveTo>
                  <a:lnTo>
                    <a:pt x="3127809" y="0"/>
                  </a:lnTo>
                  <a:cubicBezTo>
                    <a:pt x="3133003" y="0"/>
                    <a:pt x="3137984" y="2063"/>
                    <a:pt x="3141657" y="5736"/>
                  </a:cubicBezTo>
                  <a:cubicBezTo>
                    <a:pt x="3145330" y="9409"/>
                    <a:pt x="3147394" y="14391"/>
                    <a:pt x="3147394" y="19585"/>
                  </a:cubicBezTo>
                  <a:lnTo>
                    <a:pt x="3147394" y="900821"/>
                  </a:lnTo>
                  <a:cubicBezTo>
                    <a:pt x="3147394" y="906016"/>
                    <a:pt x="3145330" y="910997"/>
                    <a:pt x="3141657" y="914670"/>
                  </a:cubicBezTo>
                  <a:cubicBezTo>
                    <a:pt x="3137984" y="918343"/>
                    <a:pt x="3133003" y="920406"/>
                    <a:pt x="3127809" y="920406"/>
                  </a:cubicBezTo>
                  <a:lnTo>
                    <a:pt x="19585" y="920406"/>
                  </a:lnTo>
                  <a:cubicBezTo>
                    <a:pt x="8768" y="920406"/>
                    <a:pt x="0" y="911638"/>
                    <a:pt x="0" y="900821"/>
                  </a:cubicBezTo>
                  <a:lnTo>
                    <a:pt x="0" y="19585"/>
                  </a:lnTo>
                  <a:cubicBezTo>
                    <a:pt x="0" y="14391"/>
                    <a:pt x="2063" y="9409"/>
                    <a:pt x="5736" y="5736"/>
                  </a:cubicBezTo>
                  <a:cubicBezTo>
                    <a:pt x="9409" y="2063"/>
                    <a:pt x="14391" y="0"/>
                    <a:pt x="1958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rnd">
              <a:solidFill>
                <a:srgbClr val="FF8A00"/>
              </a:solidFill>
              <a:prstDash val="solid"/>
              <a:round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0" y="9525"/>
              <a:ext cx="3147394" cy="9108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764603" y="1758966"/>
            <a:ext cx="5044862" cy="3494049"/>
            <a:chOff x="0" y="0"/>
            <a:chExt cx="1341422" cy="929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490799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-129678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5083673" y="9642481"/>
            <a:ext cx="7461870" cy="1958741"/>
          </a:xfrm>
          <a:custGeom>
            <a:avLst/>
            <a:gdLst/>
            <a:ahLst/>
            <a:cxnLst/>
            <a:rect r="r" b="b" t="t" l="l"/>
            <a:pathLst>
              <a:path h="1958741" w="7461870">
                <a:moveTo>
                  <a:pt x="0" y="0"/>
                </a:moveTo>
                <a:lnTo>
                  <a:pt x="7461870" y="0"/>
                </a:lnTo>
                <a:lnTo>
                  <a:pt x="7461870" y="1958741"/>
                </a:lnTo>
                <a:lnTo>
                  <a:pt x="0" y="19587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0">
            <a:off x="10521967" y="-2007935"/>
            <a:ext cx="11542048" cy="3029788"/>
          </a:xfrm>
          <a:custGeom>
            <a:avLst/>
            <a:gdLst/>
            <a:ahLst/>
            <a:cxnLst/>
            <a:rect r="r" b="b" t="t" l="l"/>
            <a:pathLst>
              <a:path h="3029788" w="11542048">
                <a:moveTo>
                  <a:pt x="0" y="3029788"/>
                </a:moveTo>
                <a:lnTo>
                  <a:pt x="11542048" y="3029788"/>
                </a:lnTo>
                <a:lnTo>
                  <a:pt x="11542048" y="0"/>
                </a:lnTo>
                <a:lnTo>
                  <a:pt x="0" y="0"/>
                </a:lnTo>
                <a:lnTo>
                  <a:pt x="0" y="3029788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true" rot="0">
            <a:off x="11347701" y="-2219407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true" rot="0">
            <a:off x="11602426" y="-2246814"/>
            <a:ext cx="13153264" cy="3452732"/>
          </a:xfrm>
          <a:custGeom>
            <a:avLst/>
            <a:gdLst/>
            <a:ahLst/>
            <a:cxnLst/>
            <a:rect r="r" b="b" t="t" l="l"/>
            <a:pathLst>
              <a:path h="3452732" w="13153264">
                <a:moveTo>
                  <a:pt x="0" y="3452732"/>
                </a:moveTo>
                <a:lnTo>
                  <a:pt x="13153264" y="3452732"/>
                </a:lnTo>
                <a:lnTo>
                  <a:pt x="13153264" y="0"/>
                </a:lnTo>
                <a:lnTo>
                  <a:pt x="0" y="0"/>
                </a:lnTo>
                <a:lnTo>
                  <a:pt x="0" y="3452732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5321" y="135902"/>
            <a:ext cx="10852079" cy="4196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41"/>
              </a:lnSpc>
              <a:spcBef>
                <a:spcPct val="0"/>
              </a:spcBef>
            </a:pPr>
            <a:r>
              <a:rPr lang="en-US" b="true" sz="2458" i="true" spc="86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of Mankind"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13612998" y="-142070"/>
            <a:ext cx="4182352" cy="1395233"/>
          </a:xfrm>
          <a:custGeom>
            <a:avLst/>
            <a:gdLst/>
            <a:ahLst/>
            <a:cxnLst/>
            <a:rect r="r" b="b" t="t" l="l"/>
            <a:pathLst>
              <a:path h="1395233" w="4182352">
                <a:moveTo>
                  <a:pt x="0" y="0"/>
                </a:moveTo>
                <a:lnTo>
                  <a:pt x="4182352" y="0"/>
                </a:lnTo>
                <a:lnTo>
                  <a:pt x="4182352" y="1395232"/>
                </a:lnTo>
                <a:lnTo>
                  <a:pt x="0" y="13952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796074" y="5674026"/>
            <a:ext cx="5044862" cy="3494049"/>
            <a:chOff x="0" y="0"/>
            <a:chExt cx="1341422" cy="92906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2447064" y="1727569"/>
            <a:ext cx="5044862" cy="3494049"/>
            <a:chOff x="0" y="0"/>
            <a:chExt cx="1341422" cy="929063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12478535" y="5642628"/>
            <a:ext cx="5044862" cy="3494049"/>
            <a:chOff x="0" y="0"/>
            <a:chExt cx="1341422" cy="92906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6606098" y="1758966"/>
            <a:ext cx="5044862" cy="3494049"/>
            <a:chOff x="0" y="0"/>
            <a:chExt cx="1341422" cy="929063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6637569" y="5674026"/>
            <a:ext cx="5044862" cy="3494049"/>
            <a:chOff x="0" y="0"/>
            <a:chExt cx="1341422" cy="92906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9525"/>
              <a:ext cx="1341422" cy="9195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94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DAGzwxD0tDg</dc:identifier>
  <dcterms:modified xsi:type="dcterms:W3CDTF">2011-08-01T06:04:30Z</dcterms:modified>
  <cp:revision>1</cp:revision>
  <dc:title>PPT Template Motto 16:9</dc:title>
</cp:coreProperties>
</file>