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12" Target="../media/image8.pn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5245" y="94265"/>
            <a:ext cx="3646013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658292" y="94265"/>
            <a:ext cx="2220948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002197" y="5459373"/>
            <a:ext cx="5139606" cy="788073"/>
          </a:xfrm>
          <a:custGeom>
            <a:avLst/>
            <a:gdLst/>
            <a:ahLst/>
            <a:cxnLst/>
            <a:rect r="r" b="b" t="t" l="l"/>
            <a:pathLst>
              <a:path h="788073" w="5139606">
                <a:moveTo>
                  <a:pt x="0" y="0"/>
                </a:moveTo>
                <a:lnTo>
                  <a:pt x="5139606" y="0"/>
                </a:lnTo>
                <a:lnTo>
                  <a:pt x="5139606" y="788072"/>
                </a:lnTo>
                <a:lnTo>
                  <a:pt x="0" y="788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99342" y="3119581"/>
            <a:ext cx="5042461" cy="773177"/>
          </a:xfrm>
          <a:custGeom>
            <a:avLst/>
            <a:gdLst/>
            <a:ahLst/>
            <a:cxnLst/>
            <a:rect r="r" b="b" t="t" l="l"/>
            <a:pathLst>
              <a:path h="773177" w="5042461">
                <a:moveTo>
                  <a:pt x="0" y="0"/>
                </a:moveTo>
                <a:lnTo>
                  <a:pt x="5042461" y="0"/>
                </a:lnTo>
                <a:lnTo>
                  <a:pt x="5042461" y="773178"/>
                </a:lnTo>
                <a:lnTo>
                  <a:pt x="0" y="7731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3445878" y="1066162"/>
            <a:ext cx="2349389" cy="360240"/>
          </a:xfrm>
          <a:custGeom>
            <a:avLst/>
            <a:gdLst/>
            <a:ahLst/>
            <a:cxnLst/>
            <a:rect r="r" b="b" t="t" l="l"/>
            <a:pathLst>
              <a:path h="360240" w="2349389">
                <a:moveTo>
                  <a:pt x="0" y="0"/>
                </a:moveTo>
                <a:lnTo>
                  <a:pt x="2349389" y="0"/>
                </a:lnTo>
                <a:lnTo>
                  <a:pt x="2349389" y="360239"/>
                </a:lnTo>
                <a:lnTo>
                  <a:pt x="0" y="3602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272850" y="1347605"/>
            <a:ext cx="4628150" cy="2013905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3374674" y="3361510"/>
            <a:ext cx="2394651" cy="367180"/>
          </a:xfrm>
          <a:custGeom>
            <a:avLst/>
            <a:gdLst/>
            <a:ahLst/>
            <a:cxnLst/>
            <a:rect r="r" b="b" t="t" l="l"/>
            <a:pathLst>
              <a:path h="367180" w="2394651">
                <a:moveTo>
                  <a:pt x="0" y="0"/>
                </a:moveTo>
                <a:lnTo>
                  <a:pt x="2394652" y="0"/>
                </a:lnTo>
                <a:lnTo>
                  <a:pt x="2394652" y="367180"/>
                </a:lnTo>
                <a:lnTo>
                  <a:pt x="0" y="3671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213343" y="3648376"/>
            <a:ext cx="4717314" cy="2052704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825440" y="1246282"/>
            <a:ext cx="1522971" cy="531136"/>
          </a:xfrm>
          <a:custGeom>
            <a:avLst/>
            <a:gdLst/>
            <a:ahLst/>
            <a:cxnLst/>
            <a:rect r="r" b="b" t="t" l="l"/>
            <a:pathLst>
              <a:path h="531136" w="1522971">
                <a:moveTo>
                  <a:pt x="0" y="0"/>
                </a:moveTo>
                <a:lnTo>
                  <a:pt x="1522971" y="0"/>
                </a:lnTo>
                <a:lnTo>
                  <a:pt x="1522971" y="531136"/>
                </a:lnTo>
                <a:lnTo>
                  <a:pt x="0" y="5311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795844" y="3545100"/>
            <a:ext cx="1552312" cy="541369"/>
          </a:xfrm>
          <a:custGeom>
            <a:avLst/>
            <a:gdLst/>
            <a:ahLst/>
            <a:cxnLst/>
            <a:rect r="r" b="b" t="t" l="l"/>
            <a:pathLst>
              <a:path h="541369" w="1552312">
                <a:moveTo>
                  <a:pt x="0" y="0"/>
                </a:moveTo>
                <a:lnTo>
                  <a:pt x="1552312" y="0"/>
                </a:lnTo>
                <a:lnTo>
                  <a:pt x="1552312" y="541369"/>
                </a:lnTo>
                <a:lnTo>
                  <a:pt x="0" y="54136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  <p:grpSp>
        <p:nvGrpSpPr>
          <p:cNvPr name="Group 21" id="21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4" id="24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75245" y="94265"/>
            <a:ext cx="3646013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658292" y="94265"/>
            <a:ext cx="2220948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03776" y="3536960"/>
            <a:ext cx="4028521" cy="1752981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03776" y="1462483"/>
            <a:ext cx="4028521" cy="1752981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724588" y="1462483"/>
            <a:ext cx="4028521" cy="1752981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BE72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24588" y="3536960"/>
            <a:ext cx="4028521" cy="1752981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21" id="21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4" id="24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75245" y="94265"/>
            <a:ext cx="3646013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658292" y="94265"/>
            <a:ext cx="2220948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7513" y="1417289"/>
            <a:ext cx="2982049" cy="4256823"/>
            <a:chOff x="0" y="0"/>
            <a:chExt cx="1528790" cy="21823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28790" cy="2182321"/>
            </a:xfrm>
            <a:custGeom>
              <a:avLst/>
              <a:gdLst/>
              <a:ahLst/>
              <a:cxnLst/>
              <a:rect r="r" b="b" t="t" l="l"/>
              <a:pathLst>
                <a:path h="2182321" w="1528790">
                  <a:moveTo>
                    <a:pt x="40320" y="0"/>
                  </a:moveTo>
                  <a:lnTo>
                    <a:pt x="1488469" y="0"/>
                  </a:lnTo>
                  <a:cubicBezTo>
                    <a:pt x="1510738" y="0"/>
                    <a:pt x="1528790" y="18052"/>
                    <a:pt x="1528790" y="40320"/>
                  </a:cubicBezTo>
                  <a:lnTo>
                    <a:pt x="1528790" y="2142001"/>
                  </a:lnTo>
                  <a:cubicBezTo>
                    <a:pt x="1528790" y="2164269"/>
                    <a:pt x="1510738" y="2182321"/>
                    <a:pt x="1488469" y="2182321"/>
                  </a:cubicBezTo>
                  <a:lnTo>
                    <a:pt x="40320" y="2182321"/>
                  </a:lnTo>
                  <a:cubicBezTo>
                    <a:pt x="18052" y="2182321"/>
                    <a:pt x="0" y="2164269"/>
                    <a:pt x="0" y="2142001"/>
                  </a:cubicBezTo>
                  <a:lnTo>
                    <a:pt x="0" y="40320"/>
                  </a:lnTo>
                  <a:cubicBezTo>
                    <a:pt x="0" y="18052"/>
                    <a:pt x="18052" y="0"/>
                    <a:pt x="40320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1528790" cy="2182321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428209" y="3637041"/>
            <a:ext cx="5442648" cy="1999577"/>
            <a:chOff x="0" y="0"/>
            <a:chExt cx="2790251" cy="102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BE72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3428209" y="1429423"/>
            <a:ext cx="5442648" cy="1999577"/>
            <a:chOff x="0" y="0"/>
            <a:chExt cx="2790251" cy="102511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BE72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75245" y="94265"/>
            <a:ext cx="3646013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658292" y="94265"/>
            <a:ext cx="2220948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221" y="1347753"/>
            <a:ext cx="2839964" cy="1966947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106126" y="1332054"/>
            <a:ext cx="2839964" cy="1966947"/>
            <a:chOff x="0" y="0"/>
            <a:chExt cx="1341422" cy="92906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151862" y="1332054"/>
            <a:ext cx="2839964" cy="1966947"/>
            <a:chOff x="0" y="0"/>
            <a:chExt cx="1341422" cy="92906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75245" y="94265"/>
            <a:ext cx="3646013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97909" y="3558999"/>
            <a:ext cx="2839964" cy="1966947"/>
            <a:chOff x="0" y="0"/>
            <a:chExt cx="1341422" cy="92906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105815" y="3543300"/>
            <a:ext cx="2839964" cy="1966947"/>
            <a:chOff x="0" y="0"/>
            <a:chExt cx="1341422" cy="92906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3151550" y="3543300"/>
            <a:ext cx="2839964" cy="1966947"/>
            <a:chOff x="0" y="0"/>
            <a:chExt cx="1341422" cy="92906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8458200" y="579311"/>
            <a:ext cx="606238" cy="606238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31" id="31"/>
          <p:cNvSpPr/>
          <p:nvPr/>
        </p:nvSpPr>
        <p:spPr>
          <a:xfrm flipH="false" flipV="false" rot="0">
            <a:off x="8600132" y="630903"/>
            <a:ext cx="322374" cy="503054"/>
          </a:xfrm>
          <a:custGeom>
            <a:avLst/>
            <a:gdLst/>
            <a:ahLst/>
            <a:cxnLst/>
            <a:rect r="r" b="b" t="t" l="l"/>
            <a:pathLst>
              <a:path h="503054" w="322374">
                <a:moveTo>
                  <a:pt x="0" y="0"/>
                </a:moveTo>
                <a:lnTo>
                  <a:pt x="322374" y="0"/>
                </a:lnTo>
                <a:lnTo>
                  <a:pt x="322374" y="503054"/>
                </a:lnTo>
                <a:lnTo>
                  <a:pt x="0" y="50305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3658292" y="94265"/>
            <a:ext cx="2220948" cy="42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b="true" sz="1236" i="true" spc="43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1236" i="true" spc="43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DAG65G9l0Rw</dc:identifier>
  <dcterms:modified xsi:type="dcterms:W3CDTF">2011-08-01T06:04:30Z</dcterms:modified>
  <cp:revision>1</cp:revision>
  <dc:title>PPT Template Motto 4:3</dc:title>
</cp:coreProperties>
</file>