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8288000" cy="10287000"/>
  <p:notesSz cx="6858000" cy="9144000"/>
  <p:embeddedFontLst>
    <p:embeddedFont>
      <p:font typeface="Prompt Bold Italics" charset="1" panose="000008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6.svg" Type="http://schemas.openxmlformats.org/officeDocument/2006/relationships/image"/><Relationship Id="rId11" Target="../media/image7.png" Type="http://schemas.openxmlformats.org/officeDocument/2006/relationships/image"/><Relationship Id="rId12" Target="../media/image8.png" Type="http://schemas.openxmlformats.org/officeDocument/2006/relationships/image"/><Relationship Id="rId2" Target="../media/image9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1.png" Type="http://schemas.openxmlformats.org/officeDocument/2006/relationships/image"/><Relationship Id="rId6" Target="../media/image2.svg" Type="http://schemas.openxmlformats.org/officeDocument/2006/relationships/image"/><Relationship Id="rId7" Target="../media/image3.png" Type="http://schemas.openxmlformats.org/officeDocument/2006/relationships/image"/><Relationship Id="rId8" Target="../media/image4.svg" Type="http://schemas.openxmlformats.org/officeDocument/2006/relationships/image"/><Relationship Id="rId9" Target="../media/image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true" rot="0">
            <a:off x="11625643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3130558" y="-86764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3"/>
                </a:lnTo>
                <a:lnTo>
                  <a:pt x="0" y="13952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7151378" y="93149"/>
            <a:ext cx="978257" cy="978257"/>
            <a:chOff x="0" y="0"/>
            <a:chExt cx="812800" cy="8128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12" id="12"/>
          <p:cNvSpPr/>
          <p:nvPr/>
        </p:nvSpPr>
        <p:spPr>
          <a:xfrm flipH="false" flipV="false" rot="0">
            <a:off x="17380406" y="176400"/>
            <a:ext cx="520199" cy="811755"/>
          </a:xfrm>
          <a:custGeom>
            <a:avLst/>
            <a:gdLst/>
            <a:ahLst/>
            <a:cxnLst/>
            <a:rect r="r" b="b" t="t" l="l"/>
            <a:pathLst>
              <a:path h="811755" w="520199">
                <a:moveTo>
                  <a:pt x="0" y="0"/>
                </a:moveTo>
                <a:lnTo>
                  <a:pt x="520200" y="0"/>
                </a:lnTo>
                <a:lnTo>
                  <a:pt x="520200" y="811755"/>
                </a:lnTo>
                <a:lnTo>
                  <a:pt x="0" y="8117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229140" y="65690"/>
            <a:ext cx="717113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W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Workforce Engagement &amp; capability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S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 = Smart &amp; Sustainable Organization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7276434" y="65690"/>
            <a:ext cx="436825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I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Innovation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E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Excellent Education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727609" y="7055977"/>
            <a:ext cx="9590630" cy="1470563"/>
          </a:xfrm>
          <a:custGeom>
            <a:avLst/>
            <a:gdLst/>
            <a:ahLst/>
            <a:cxnLst/>
            <a:rect r="r" b="b" t="t" l="l"/>
            <a:pathLst>
              <a:path h="1470563" w="9590630">
                <a:moveTo>
                  <a:pt x="0" y="0"/>
                </a:moveTo>
                <a:lnTo>
                  <a:pt x="9590631" y="0"/>
                </a:lnTo>
                <a:lnTo>
                  <a:pt x="9590631" y="1470564"/>
                </a:lnTo>
                <a:lnTo>
                  <a:pt x="0" y="14705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7046866"/>
            <a:ext cx="9590630" cy="1470563"/>
          </a:xfrm>
          <a:custGeom>
            <a:avLst/>
            <a:gdLst/>
            <a:ahLst/>
            <a:cxnLst/>
            <a:rect r="r" b="b" t="t" l="l"/>
            <a:pathLst>
              <a:path h="1470563" w="9590630">
                <a:moveTo>
                  <a:pt x="0" y="0"/>
                </a:moveTo>
                <a:lnTo>
                  <a:pt x="9590630" y="0"/>
                </a:lnTo>
                <a:lnTo>
                  <a:pt x="9590630" y="1470563"/>
                </a:lnTo>
                <a:lnTo>
                  <a:pt x="0" y="147056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0800000">
            <a:off x="2561076" y="3141315"/>
            <a:ext cx="4468478" cy="685167"/>
          </a:xfrm>
          <a:custGeom>
            <a:avLst/>
            <a:gdLst/>
            <a:ahLst/>
            <a:cxnLst/>
            <a:rect r="r" b="b" t="t" l="l"/>
            <a:pathLst>
              <a:path h="685167" w="4468478">
                <a:moveTo>
                  <a:pt x="0" y="0"/>
                </a:moveTo>
                <a:lnTo>
                  <a:pt x="4468478" y="0"/>
                </a:lnTo>
                <a:lnTo>
                  <a:pt x="4468478" y="685166"/>
                </a:lnTo>
                <a:lnTo>
                  <a:pt x="0" y="6851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330008" y="3676613"/>
            <a:ext cx="8802623" cy="3830396"/>
            <a:chOff x="0" y="0"/>
            <a:chExt cx="2054143" cy="89384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-10800000">
            <a:off x="11288685" y="3141315"/>
            <a:ext cx="4468478" cy="685167"/>
          </a:xfrm>
          <a:custGeom>
            <a:avLst/>
            <a:gdLst/>
            <a:ahLst/>
            <a:cxnLst/>
            <a:rect r="r" b="b" t="t" l="l"/>
            <a:pathLst>
              <a:path h="685167" w="4468478">
                <a:moveTo>
                  <a:pt x="0" y="0"/>
                </a:moveTo>
                <a:lnTo>
                  <a:pt x="4468478" y="0"/>
                </a:lnTo>
                <a:lnTo>
                  <a:pt x="4468478" y="685166"/>
                </a:lnTo>
                <a:lnTo>
                  <a:pt x="0" y="6851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9121613" y="3676613"/>
            <a:ext cx="8802623" cy="3830396"/>
            <a:chOff x="0" y="0"/>
            <a:chExt cx="2054143" cy="893845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12" id="12"/>
          <p:cNvSpPr/>
          <p:nvPr/>
        </p:nvSpPr>
        <p:spPr>
          <a:xfrm flipH="false" flipV="false" rot="0">
            <a:off x="3282993" y="3483898"/>
            <a:ext cx="2896652" cy="1010207"/>
          </a:xfrm>
          <a:custGeom>
            <a:avLst/>
            <a:gdLst/>
            <a:ahLst/>
            <a:cxnLst/>
            <a:rect r="r" b="b" t="t" l="l"/>
            <a:pathLst>
              <a:path h="1010207" w="2896652">
                <a:moveTo>
                  <a:pt x="0" y="0"/>
                </a:moveTo>
                <a:lnTo>
                  <a:pt x="2896652" y="0"/>
                </a:lnTo>
                <a:lnTo>
                  <a:pt x="2896652" y="1010208"/>
                </a:lnTo>
                <a:lnTo>
                  <a:pt x="0" y="101020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2074598" y="3483898"/>
            <a:ext cx="2896652" cy="1010207"/>
          </a:xfrm>
          <a:custGeom>
            <a:avLst/>
            <a:gdLst/>
            <a:ahLst/>
            <a:cxnLst/>
            <a:rect r="r" b="b" t="t" l="l"/>
            <a:pathLst>
              <a:path h="1010207" w="2896652">
                <a:moveTo>
                  <a:pt x="0" y="0"/>
                </a:moveTo>
                <a:lnTo>
                  <a:pt x="2896652" y="0"/>
                </a:lnTo>
                <a:lnTo>
                  <a:pt x="2896652" y="1010208"/>
                </a:lnTo>
                <a:lnTo>
                  <a:pt x="0" y="101020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true" rot="0">
            <a:off x="11625643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13130558" y="-86764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3"/>
                </a:lnTo>
                <a:lnTo>
                  <a:pt x="0" y="1395233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131" t="0" r="-131" b="0"/>
            </a:stretch>
          </a:blipFill>
        </p:spPr>
      </p:sp>
      <p:grpSp>
        <p:nvGrpSpPr>
          <p:cNvPr name="Group 21" id="21"/>
          <p:cNvGrpSpPr/>
          <p:nvPr/>
        </p:nvGrpSpPr>
        <p:grpSpPr>
          <a:xfrm rot="0">
            <a:off x="17151378" y="93149"/>
            <a:ext cx="978257" cy="978257"/>
            <a:chOff x="0" y="0"/>
            <a:chExt cx="812800" cy="812800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24" id="24"/>
          <p:cNvSpPr/>
          <p:nvPr/>
        </p:nvSpPr>
        <p:spPr>
          <a:xfrm flipH="false" flipV="false" rot="0">
            <a:off x="17380406" y="176400"/>
            <a:ext cx="520199" cy="811755"/>
          </a:xfrm>
          <a:custGeom>
            <a:avLst/>
            <a:gdLst/>
            <a:ahLst/>
            <a:cxnLst/>
            <a:rect r="r" b="b" t="t" l="l"/>
            <a:pathLst>
              <a:path h="811755" w="520199">
                <a:moveTo>
                  <a:pt x="0" y="0"/>
                </a:moveTo>
                <a:lnTo>
                  <a:pt x="520200" y="0"/>
                </a:lnTo>
                <a:lnTo>
                  <a:pt x="520200" y="811755"/>
                </a:lnTo>
                <a:lnTo>
                  <a:pt x="0" y="811755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0" t="0" r="0" b="0"/>
            </a:stretch>
          </a:blipFill>
        </p:spPr>
      </p:sp>
      <p:sp>
        <p:nvSpPr>
          <p:cNvPr name="TextBox 25" id="25"/>
          <p:cNvSpPr txBox="true"/>
          <p:nvPr/>
        </p:nvSpPr>
        <p:spPr>
          <a:xfrm rot="0">
            <a:off x="229140" y="65690"/>
            <a:ext cx="717113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W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Workforce Engagement &amp; capability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S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 = Smart &amp; Sustainable Organization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7276434" y="65690"/>
            <a:ext cx="436825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I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Innovation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E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Excellent Education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97606" y="5352026"/>
            <a:ext cx="7481804" cy="3255652"/>
            <a:chOff x="0" y="0"/>
            <a:chExt cx="2054143" cy="89384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7606" y="1679323"/>
            <a:ext cx="7481804" cy="3255652"/>
            <a:chOff x="0" y="0"/>
            <a:chExt cx="2054143" cy="89384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9308589" y="1679323"/>
            <a:ext cx="7481804" cy="3255652"/>
            <a:chOff x="0" y="0"/>
            <a:chExt cx="2054143" cy="89384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9308589" y="5352026"/>
            <a:ext cx="7481804" cy="3255652"/>
            <a:chOff x="0" y="0"/>
            <a:chExt cx="2054143" cy="89384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true" rot="0">
            <a:off x="11625643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13130558" y="-86764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3"/>
                </a:lnTo>
                <a:lnTo>
                  <a:pt x="0" y="13952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21" id="21"/>
          <p:cNvGrpSpPr/>
          <p:nvPr/>
        </p:nvGrpSpPr>
        <p:grpSpPr>
          <a:xfrm rot="0">
            <a:off x="17151378" y="93149"/>
            <a:ext cx="978257" cy="978257"/>
            <a:chOff x="0" y="0"/>
            <a:chExt cx="812800" cy="812800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24" id="24"/>
          <p:cNvSpPr/>
          <p:nvPr/>
        </p:nvSpPr>
        <p:spPr>
          <a:xfrm flipH="false" flipV="false" rot="0">
            <a:off x="17380406" y="176400"/>
            <a:ext cx="520199" cy="811755"/>
          </a:xfrm>
          <a:custGeom>
            <a:avLst/>
            <a:gdLst/>
            <a:ahLst/>
            <a:cxnLst/>
            <a:rect r="r" b="b" t="t" l="l"/>
            <a:pathLst>
              <a:path h="811755" w="520199">
                <a:moveTo>
                  <a:pt x="0" y="0"/>
                </a:moveTo>
                <a:lnTo>
                  <a:pt x="520200" y="0"/>
                </a:lnTo>
                <a:lnTo>
                  <a:pt x="520200" y="811755"/>
                </a:lnTo>
                <a:lnTo>
                  <a:pt x="0" y="8117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TextBox 25" id="25"/>
          <p:cNvSpPr txBox="true"/>
          <p:nvPr/>
        </p:nvSpPr>
        <p:spPr>
          <a:xfrm rot="0">
            <a:off x="229140" y="65690"/>
            <a:ext cx="717113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W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Workforce Engagement &amp; capability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S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 = Smart &amp; Sustainable Organization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7276434" y="65690"/>
            <a:ext cx="436825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I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Innovation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E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Excellent Education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8700" y="1759575"/>
            <a:ext cx="4885861" cy="7206001"/>
            <a:chOff x="0" y="0"/>
            <a:chExt cx="1341422" cy="197842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41422" cy="1978421"/>
            </a:xfrm>
            <a:custGeom>
              <a:avLst/>
              <a:gdLst/>
              <a:ahLst/>
              <a:cxnLst/>
              <a:rect r="r" b="b" t="t" l="l"/>
              <a:pathLst>
                <a:path h="1978421" w="1341422">
                  <a:moveTo>
                    <a:pt x="45952" y="0"/>
                  </a:moveTo>
                  <a:lnTo>
                    <a:pt x="1295470" y="0"/>
                  </a:lnTo>
                  <a:cubicBezTo>
                    <a:pt x="1307657" y="0"/>
                    <a:pt x="1319345" y="4841"/>
                    <a:pt x="1327963" y="13459"/>
                  </a:cubicBezTo>
                  <a:cubicBezTo>
                    <a:pt x="1336581" y="22077"/>
                    <a:pt x="1341422" y="33765"/>
                    <a:pt x="1341422" y="45952"/>
                  </a:cubicBezTo>
                  <a:lnTo>
                    <a:pt x="1341422" y="1932469"/>
                  </a:lnTo>
                  <a:cubicBezTo>
                    <a:pt x="1341422" y="1957848"/>
                    <a:pt x="1320849" y="1978421"/>
                    <a:pt x="1295470" y="1978421"/>
                  </a:cubicBezTo>
                  <a:lnTo>
                    <a:pt x="45952" y="1978421"/>
                  </a:lnTo>
                  <a:cubicBezTo>
                    <a:pt x="33765" y="1978421"/>
                    <a:pt x="22077" y="1973580"/>
                    <a:pt x="13459" y="1964962"/>
                  </a:cubicBezTo>
                  <a:cubicBezTo>
                    <a:pt x="4841" y="1956344"/>
                    <a:pt x="0" y="1944656"/>
                    <a:pt x="0" y="1932469"/>
                  </a:cubicBezTo>
                  <a:lnTo>
                    <a:pt x="0" y="45952"/>
                  </a:lnTo>
                  <a:cubicBezTo>
                    <a:pt x="0" y="33765"/>
                    <a:pt x="4841" y="22077"/>
                    <a:pt x="13459" y="13459"/>
                  </a:cubicBezTo>
                  <a:cubicBezTo>
                    <a:pt x="22077" y="4841"/>
                    <a:pt x="33765" y="0"/>
                    <a:pt x="45952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"/>
              <a:ext cx="1341422" cy="19688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true" rot="0">
            <a:off x="11625643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8" id="8"/>
          <p:cNvGrpSpPr/>
          <p:nvPr/>
        </p:nvGrpSpPr>
        <p:grpSpPr>
          <a:xfrm rot="0">
            <a:off x="6165087" y="1759575"/>
            <a:ext cx="11463748" cy="3352395"/>
            <a:chOff x="0" y="0"/>
            <a:chExt cx="3147394" cy="92040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3147394" cy="920406"/>
            </a:xfrm>
            <a:custGeom>
              <a:avLst/>
              <a:gdLst/>
              <a:ahLst/>
              <a:cxnLst/>
              <a:rect r="r" b="b" t="t" l="l"/>
              <a:pathLst>
                <a:path h="920406" w="3147394">
                  <a:moveTo>
                    <a:pt x="19585" y="0"/>
                  </a:moveTo>
                  <a:lnTo>
                    <a:pt x="3127809" y="0"/>
                  </a:lnTo>
                  <a:cubicBezTo>
                    <a:pt x="3133003" y="0"/>
                    <a:pt x="3137984" y="2063"/>
                    <a:pt x="3141657" y="5736"/>
                  </a:cubicBezTo>
                  <a:cubicBezTo>
                    <a:pt x="3145330" y="9409"/>
                    <a:pt x="3147394" y="14391"/>
                    <a:pt x="3147394" y="19585"/>
                  </a:cubicBezTo>
                  <a:lnTo>
                    <a:pt x="3147394" y="900821"/>
                  </a:lnTo>
                  <a:cubicBezTo>
                    <a:pt x="3147394" y="906016"/>
                    <a:pt x="3145330" y="910997"/>
                    <a:pt x="3141657" y="914670"/>
                  </a:cubicBezTo>
                  <a:cubicBezTo>
                    <a:pt x="3137984" y="918343"/>
                    <a:pt x="3133003" y="920406"/>
                    <a:pt x="3127809" y="920406"/>
                  </a:cubicBezTo>
                  <a:lnTo>
                    <a:pt x="19585" y="920406"/>
                  </a:lnTo>
                  <a:cubicBezTo>
                    <a:pt x="8768" y="920406"/>
                    <a:pt x="0" y="911638"/>
                    <a:pt x="0" y="900821"/>
                  </a:cubicBezTo>
                  <a:lnTo>
                    <a:pt x="0" y="19585"/>
                  </a:lnTo>
                  <a:cubicBezTo>
                    <a:pt x="0" y="14391"/>
                    <a:pt x="2063" y="9409"/>
                    <a:pt x="5736" y="5736"/>
                  </a:cubicBezTo>
                  <a:cubicBezTo>
                    <a:pt x="9409" y="2063"/>
                    <a:pt x="14391" y="0"/>
                    <a:pt x="19585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rnd">
              <a:solidFill>
                <a:srgbClr val="FFCD8C"/>
              </a:solidFill>
              <a:prstDash val="solid"/>
              <a:round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9525"/>
              <a:ext cx="3147394" cy="91088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6165087" y="5626319"/>
            <a:ext cx="11463748" cy="3352395"/>
            <a:chOff x="0" y="0"/>
            <a:chExt cx="3147394" cy="92040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3147394" cy="920406"/>
            </a:xfrm>
            <a:custGeom>
              <a:avLst/>
              <a:gdLst/>
              <a:ahLst/>
              <a:cxnLst/>
              <a:rect r="r" b="b" t="t" l="l"/>
              <a:pathLst>
                <a:path h="920406" w="3147394">
                  <a:moveTo>
                    <a:pt x="19585" y="0"/>
                  </a:moveTo>
                  <a:lnTo>
                    <a:pt x="3127809" y="0"/>
                  </a:lnTo>
                  <a:cubicBezTo>
                    <a:pt x="3133003" y="0"/>
                    <a:pt x="3137984" y="2063"/>
                    <a:pt x="3141657" y="5736"/>
                  </a:cubicBezTo>
                  <a:cubicBezTo>
                    <a:pt x="3145330" y="9409"/>
                    <a:pt x="3147394" y="14391"/>
                    <a:pt x="3147394" y="19585"/>
                  </a:cubicBezTo>
                  <a:lnTo>
                    <a:pt x="3147394" y="900821"/>
                  </a:lnTo>
                  <a:cubicBezTo>
                    <a:pt x="3147394" y="906016"/>
                    <a:pt x="3145330" y="910997"/>
                    <a:pt x="3141657" y="914670"/>
                  </a:cubicBezTo>
                  <a:cubicBezTo>
                    <a:pt x="3137984" y="918343"/>
                    <a:pt x="3133003" y="920406"/>
                    <a:pt x="3127809" y="920406"/>
                  </a:cubicBezTo>
                  <a:lnTo>
                    <a:pt x="19585" y="920406"/>
                  </a:lnTo>
                  <a:cubicBezTo>
                    <a:pt x="8768" y="920406"/>
                    <a:pt x="0" y="911638"/>
                    <a:pt x="0" y="900821"/>
                  </a:cubicBezTo>
                  <a:lnTo>
                    <a:pt x="0" y="19585"/>
                  </a:lnTo>
                  <a:cubicBezTo>
                    <a:pt x="0" y="14391"/>
                    <a:pt x="2063" y="9409"/>
                    <a:pt x="5736" y="5736"/>
                  </a:cubicBezTo>
                  <a:cubicBezTo>
                    <a:pt x="9409" y="2063"/>
                    <a:pt x="14391" y="0"/>
                    <a:pt x="19585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rnd">
              <a:solidFill>
                <a:srgbClr val="FFCD8C"/>
              </a:solidFill>
              <a:prstDash val="solid"/>
              <a:round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9525"/>
              <a:ext cx="3147394" cy="91088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3130558" y="-86764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3"/>
                </a:lnTo>
                <a:lnTo>
                  <a:pt x="0" y="13952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17151378" y="93149"/>
            <a:ext cx="978257" cy="978257"/>
            <a:chOff x="0" y="0"/>
            <a:chExt cx="812800" cy="81280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21" id="21"/>
          <p:cNvSpPr/>
          <p:nvPr/>
        </p:nvSpPr>
        <p:spPr>
          <a:xfrm flipH="false" flipV="false" rot="0">
            <a:off x="17380406" y="176400"/>
            <a:ext cx="520199" cy="811755"/>
          </a:xfrm>
          <a:custGeom>
            <a:avLst/>
            <a:gdLst/>
            <a:ahLst/>
            <a:cxnLst/>
            <a:rect r="r" b="b" t="t" l="l"/>
            <a:pathLst>
              <a:path h="811755" w="520199">
                <a:moveTo>
                  <a:pt x="0" y="0"/>
                </a:moveTo>
                <a:lnTo>
                  <a:pt x="520200" y="0"/>
                </a:lnTo>
                <a:lnTo>
                  <a:pt x="520200" y="811755"/>
                </a:lnTo>
                <a:lnTo>
                  <a:pt x="0" y="8117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TextBox 22" id="22"/>
          <p:cNvSpPr txBox="true"/>
          <p:nvPr/>
        </p:nvSpPr>
        <p:spPr>
          <a:xfrm rot="0">
            <a:off x="229140" y="65690"/>
            <a:ext cx="717113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W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Workforce Engagement &amp; capability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S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 = Smart &amp; Sustainable Organization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7276434" y="65690"/>
            <a:ext cx="436825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I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Innovation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E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Excellent Education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64603" y="1758966"/>
            <a:ext cx="5044862" cy="3494049"/>
            <a:chOff x="0" y="0"/>
            <a:chExt cx="1341422" cy="92906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true" rot="0">
            <a:off x="11490799" y="-2229988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3130558" y="-86764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3"/>
                </a:lnTo>
                <a:lnTo>
                  <a:pt x="0" y="13952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796074" y="5674026"/>
            <a:ext cx="5044862" cy="3494049"/>
            <a:chOff x="0" y="0"/>
            <a:chExt cx="1341422" cy="929063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2447064" y="1727569"/>
            <a:ext cx="5044862" cy="3494049"/>
            <a:chOff x="0" y="0"/>
            <a:chExt cx="1341422" cy="929063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12478535" y="5642628"/>
            <a:ext cx="5044862" cy="3494049"/>
            <a:chOff x="0" y="0"/>
            <a:chExt cx="1341422" cy="929063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21" id="21"/>
          <p:cNvGrpSpPr/>
          <p:nvPr/>
        </p:nvGrpSpPr>
        <p:grpSpPr>
          <a:xfrm rot="0">
            <a:off x="6606098" y="1758966"/>
            <a:ext cx="5044862" cy="3494049"/>
            <a:chOff x="0" y="0"/>
            <a:chExt cx="1341422" cy="929063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6637569" y="5674026"/>
            <a:ext cx="5044862" cy="3494049"/>
            <a:chOff x="0" y="0"/>
            <a:chExt cx="1341422" cy="929063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27" id="27"/>
          <p:cNvGrpSpPr/>
          <p:nvPr/>
        </p:nvGrpSpPr>
        <p:grpSpPr>
          <a:xfrm rot="0">
            <a:off x="17151378" y="93149"/>
            <a:ext cx="978257" cy="978257"/>
            <a:chOff x="0" y="0"/>
            <a:chExt cx="812800" cy="812800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29" id="29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30" id="30"/>
          <p:cNvSpPr/>
          <p:nvPr/>
        </p:nvSpPr>
        <p:spPr>
          <a:xfrm flipH="false" flipV="false" rot="0">
            <a:off x="17380406" y="176400"/>
            <a:ext cx="520199" cy="811755"/>
          </a:xfrm>
          <a:custGeom>
            <a:avLst/>
            <a:gdLst/>
            <a:ahLst/>
            <a:cxnLst/>
            <a:rect r="r" b="b" t="t" l="l"/>
            <a:pathLst>
              <a:path h="811755" w="520199">
                <a:moveTo>
                  <a:pt x="0" y="0"/>
                </a:moveTo>
                <a:lnTo>
                  <a:pt x="520200" y="0"/>
                </a:lnTo>
                <a:lnTo>
                  <a:pt x="520200" y="811755"/>
                </a:lnTo>
                <a:lnTo>
                  <a:pt x="0" y="8117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TextBox 31" id="31"/>
          <p:cNvSpPr txBox="true"/>
          <p:nvPr/>
        </p:nvSpPr>
        <p:spPr>
          <a:xfrm rot="0">
            <a:off x="229140" y="65690"/>
            <a:ext cx="717113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W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Workforce Engagement &amp; capability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S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 = Smart &amp; Sustainable Organization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7276434" y="65690"/>
            <a:ext cx="4368259" cy="847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I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Innovation </a:t>
            </a:r>
          </a:p>
          <a:p>
            <a:pPr algn="l">
              <a:lnSpc>
                <a:spcPts val="3403"/>
              </a:lnSpc>
              <a:spcBef>
                <a:spcPct val="0"/>
              </a:spcBef>
            </a:pPr>
            <a:r>
              <a:rPr lang="en-US" b="true" sz="2431" i="true" spc="85">
                <a:solidFill>
                  <a:srgbClr val="143B6D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E </a:t>
            </a:r>
            <a:r>
              <a:rPr lang="en-US" b="true" sz="2431" i="true" spc="85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= Excellent Education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DAG65PBN1Ds</dc:identifier>
  <dcterms:modified xsi:type="dcterms:W3CDTF">2011-08-01T06:04:30Z</dcterms:modified>
  <cp:revision>1</cp:revision>
  <dc:title>PPT Template Motto 16:9</dc:title>
</cp:coreProperties>
</file>