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9.png" Type="http://schemas.openxmlformats.org/officeDocument/2006/relationships/image"/><Relationship Id="rId12" Target="../media/image7.png" Type="http://schemas.openxmlformats.org/officeDocument/2006/relationships/image"/><Relationship Id="rId13" Target="../media/image8.svg" Type="http://schemas.openxmlformats.org/officeDocument/2006/relationships/image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Relationship Id="rId9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741981" y="-142858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-131" t="0" r="-131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727609" y="7055977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1" y="0"/>
                </a:lnTo>
                <a:lnTo>
                  <a:pt x="9590631" y="1470564"/>
                </a:lnTo>
                <a:lnTo>
                  <a:pt x="0" y="14705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7046866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0" y="0"/>
                </a:lnTo>
                <a:lnTo>
                  <a:pt x="9590630" y="1470563"/>
                </a:lnTo>
                <a:lnTo>
                  <a:pt x="0" y="147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561076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30008" y="3676613"/>
            <a:ext cx="8802623" cy="3830396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11288685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9121613" y="3676613"/>
            <a:ext cx="8802623" cy="3830396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282993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74598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  <p:sp>
        <p:nvSpPr>
          <p:cNvPr name="Freeform 16" id="16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3741981" y="-142858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97606" y="5352026"/>
            <a:ext cx="7481804" cy="3255652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7606" y="1679323"/>
            <a:ext cx="7481804" cy="3255652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308589" y="1679323"/>
            <a:ext cx="7481804" cy="3255652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308589" y="5352026"/>
            <a:ext cx="7481804" cy="3255652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  <p:sp>
        <p:nvSpPr>
          <p:cNvPr name="Freeform 16" id="16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3741981" y="-142858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1759575"/>
            <a:ext cx="4885861" cy="7206001"/>
            <a:chOff x="0" y="0"/>
            <a:chExt cx="1341422" cy="19784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1978421"/>
            </a:xfrm>
            <a:custGeom>
              <a:avLst/>
              <a:gdLst/>
              <a:ahLst/>
              <a:cxnLst/>
              <a:rect r="r" b="b" t="t" l="l"/>
              <a:pathLst>
                <a:path h="1978421" w="1341422">
                  <a:moveTo>
                    <a:pt x="45952" y="0"/>
                  </a:moveTo>
                  <a:lnTo>
                    <a:pt x="1295470" y="0"/>
                  </a:lnTo>
                  <a:cubicBezTo>
                    <a:pt x="1307657" y="0"/>
                    <a:pt x="1319345" y="4841"/>
                    <a:pt x="1327963" y="13459"/>
                  </a:cubicBezTo>
                  <a:cubicBezTo>
                    <a:pt x="1336581" y="22077"/>
                    <a:pt x="1341422" y="33765"/>
                    <a:pt x="1341422" y="45952"/>
                  </a:cubicBezTo>
                  <a:lnTo>
                    <a:pt x="1341422" y="1932469"/>
                  </a:lnTo>
                  <a:cubicBezTo>
                    <a:pt x="1341422" y="1957848"/>
                    <a:pt x="1320849" y="1978421"/>
                    <a:pt x="1295470" y="1978421"/>
                  </a:cubicBezTo>
                  <a:lnTo>
                    <a:pt x="45952" y="1978421"/>
                  </a:lnTo>
                  <a:cubicBezTo>
                    <a:pt x="33765" y="1978421"/>
                    <a:pt x="22077" y="1973580"/>
                    <a:pt x="13459" y="1964962"/>
                  </a:cubicBezTo>
                  <a:cubicBezTo>
                    <a:pt x="4841" y="1956344"/>
                    <a:pt x="0" y="1944656"/>
                    <a:pt x="0" y="1932469"/>
                  </a:cubicBezTo>
                  <a:lnTo>
                    <a:pt x="0" y="45952"/>
                  </a:lnTo>
                  <a:cubicBezTo>
                    <a:pt x="0" y="33765"/>
                    <a:pt x="4841" y="22077"/>
                    <a:pt x="13459" y="13459"/>
                  </a:cubicBezTo>
                  <a:cubicBezTo>
                    <a:pt x="22077" y="4841"/>
                    <a:pt x="33765" y="0"/>
                    <a:pt x="45952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19688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165087" y="1759575"/>
            <a:ext cx="11463748" cy="3352395"/>
            <a:chOff x="0" y="0"/>
            <a:chExt cx="3147394" cy="92040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165087" y="5626319"/>
            <a:ext cx="11463748" cy="3352395"/>
            <a:chOff x="0" y="0"/>
            <a:chExt cx="3147394" cy="92040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  <p:sp>
        <p:nvSpPr>
          <p:cNvPr name="Freeform 13" id="13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3741981" y="-142858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4603" y="1758966"/>
            <a:ext cx="5044862" cy="3494049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96074" y="5674026"/>
            <a:ext cx="5044862" cy="3494049"/>
            <a:chOff x="0" y="0"/>
            <a:chExt cx="1341422" cy="92906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447064" y="1727569"/>
            <a:ext cx="5044862" cy="3494049"/>
            <a:chOff x="0" y="0"/>
            <a:chExt cx="1341422" cy="92906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2478535" y="5642628"/>
            <a:ext cx="5044862" cy="3494049"/>
            <a:chOff x="0" y="0"/>
            <a:chExt cx="1341422" cy="92906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6606098" y="1758966"/>
            <a:ext cx="5044862" cy="3494049"/>
            <a:chOff x="0" y="0"/>
            <a:chExt cx="1341422" cy="92906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6637569" y="5674026"/>
            <a:ext cx="5044862" cy="3494049"/>
            <a:chOff x="0" y="0"/>
            <a:chExt cx="1341422" cy="92906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  <p:sp>
        <p:nvSpPr>
          <p:cNvPr name="Freeform 22" id="22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13741981" y="-142858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DAG65PBN1Ds</dc:identifier>
  <dcterms:modified xsi:type="dcterms:W3CDTF">2011-08-01T06:04:30Z</dcterms:modified>
  <cp:revision>1</cp:revision>
  <dc:title>PPT Template Motto 16:9</dc:title>
</cp:coreProperties>
</file>