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9144000" cy="6858000"/>
  <p:notesSz cx="6858000" cy="9144000"/>
  <p:embeddedFontLst>
    <p:embeddedFont>
      <p:font typeface="Prompt Bold Italics" charset="1" panose="0000080000000000000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fonts/font11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6.svg" Type="http://schemas.openxmlformats.org/officeDocument/2006/relationships/image"/><Relationship Id="rId11" Target="../media/image7.png" Type="http://schemas.openxmlformats.org/officeDocument/2006/relationships/image"/><Relationship Id="rId12" Target="../media/image8.png" Type="http://schemas.openxmlformats.org/officeDocument/2006/relationships/image"/><Relationship Id="rId2" Target="../media/image9.png" Type="http://schemas.openxmlformats.org/officeDocument/2006/relationships/image"/><Relationship Id="rId3" Target="../media/image10.png" Type="http://schemas.openxmlformats.org/officeDocument/2006/relationships/image"/><Relationship Id="rId4" Target="../media/image11.svg" Type="http://schemas.openxmlformats.org/officeDocument/2006/relationships/image"/><Relationship Id="rId5" Target="../media/image1.png" Type="http://schemas.openxmlformats.org/officeDocument/2006/relationships/image"/><Relationship Id="rId6" Target="../media/image2.svg" Type="http://schemas.openxmlformats.org/officeDocument/2006/relationships/image"/><Relationship Id="rId7" Target="../media/image3.png" Type="http://schemas.openxmlformats.org/officeDocument/2006/relationships/image"/><Relationship Id="rId8" Target="../media/image4.svg" Type="http://schemas.openxmlformats.org/officeDocument/2006/relationships/image"/><Relationship Id="rId9" Target="../media/image5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5745399" y="6100837"/>
            <a:ext cx="3730935" cy="979370"/>
          </a:xfrm>
          <a:custGeom>
            <a:avLst/>
            <a:gdLst/>
            <a:ahLst/>
            <a:cxnLst/>
            <a:rect r="r" b="b" t="t" l="l"/>
            <a:pathLst>
              <a:path h="979370" w="3730935">
                <a:moveTo>
                  <a:pt x="0" y="0"/>
                </a:moveTo>
                <a:lnTo>
                  <a:pt x="3730935" y="0"/>
                </a:lnTo>
                <a:lnTo>
                  <a:pt x="3730935" y="979370"/>
                </a:lnTo>
                <a:lnTo>
                  <a:pt x="0" y="97937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-648392" y="6100837"/>
            <a:ext cx="3730935" cy="979370"/>
          </a:xfrm>
          <a:custGeom>
            <a:avLst/>
            <a:gdLst/>
            <a:ahLst/>
            <a:cxnLst/>
            <a:rect r="r" b="b" t="t" l="l"/>
            <a:pathLst>
              <a:path h="979370" w="3730935">
                <a:moveTo>
                  <a:pt x="0" y="0"/>
                </a:moveTo>
                <a:lnTo>
                  <a:pt x="3730935" y="0"/>
                </a:lnTo>
                <a:lnTo>
                  <a:pt x="3730935" y="979370"/>
                </a:lnTo>
                <a:lnTo>
                  <a:pt x="0" y="97937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2541836" y="6100837"/>
            <a:ext cx="3730935" cy="979370"/>
          </a:xfrm>
          <a:custGeom>
            <a:avLst/>
            <a:gdLst/>
            <a:ahLst/>
            <a:cxnLst/>
            <a:rect r="r" b="b" t="t" l="l"/>
            <a:pathLst>
              <a:path h="979370" w="3730935">
                <a:moveTo>
                  <a:pt x="0" y="0"/>
                </a:moveTo>
                <a:lnTo>
                  <a:pt x="3730935" y="0"/>
                </a:lnTo>
                <a:lnTo>
                  <a:pt x="3730935" y="979370"/>
                </a:lnTo>
                <a:lnTo>
                  <a:pt x="0" y="97937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true" rot="0">
            <a:off x="5260984" y="-724496"/>
            <a:ext cx="5771024" cy="1514894"/>
          </a:xfrm>
          <a:custGeom>
            <a:avLst/>
            <a:gdLst/>
            <a:ahLst/>
            <a:cxnLst/>
            <a:rect r="r" b="b" t="t" l="l"/>
            <a:pathLst>
              <a:path h="1514894" w="5771024">
                <a:moveTo>
                  <a:pt x="0" y="1514894"/>
                </a:moveTo>
                <a:lnTo>
                  <a:pt x="5771023" y="1514894"/>
                </a:lnTo>
                <a:lnTo>
                  <a:pt x="5771023" y="0"/>
                </a:lnTo>
                <a:lnTo>
                  <a:pt x="0" y="0"/>
                </a:lnTo>
                <a:lnTo>
                  <a:pt x="0" y="1514894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true" rot="0">
            <a:off x="5673850" y="-830232"/>
            <a:ext cx="6576632" cy="1726366"/>
          </a:xfrm>
          <a:custGeom>
            <a:avLst/>
            <a:gdLst/>
            <a:ahLst/>
            <a:cxnLst/>
            <a:rect r="r" b="b" t="t" l="l"/>
            <a:pathLst>
              <a:path h="1726366" w="6576632">
                <a:moveTo>
                  <a:pt x="0" y="1726366"/>
                </a:moveTo>
                <a:lnTo>
                  <a:pt x="6576632" y="1726366"/>
                </a:lnTo>
                <a:lnTo>
                  <a:pt x="6576632" y="0"/>
                </a:lnTo>
                <a:lnTo>
                  <a:pt x="0" y="0"/>
                </a:lnTo>
                <a:lnTo>
                  <a:pt x="0" y="1726366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true" rot="0">
            <a:off x="5801213" y="-843936"/>
            <a:ext cx="6576632" cy="1726366"/>
          </a:xfrm>
          <a:custGeom>
            <a:avLst/>
            <a:gdLst/>
            <a:ahLst/>
            <a:cxnLst/>
            <a:rect r="r" b="b" t="t" l="l"/>
            <a:pathLst>
              <a:path h="1726366" w="6576632">
                <a:moveTo>
                  <a:pt x="0" y="1726366"/>
                </a:moveTo>
                <a:lnTo>
                  <a:pt x="6576632" y="1726366"/>
                </a:lnTo>
                <a:lnTo>
                  <a:pt x="6576632" y="0"/>
                </a:lnTo>
                <a:lnTo>
                  <a:pt x="0" y="0"/>
                </a:lnTo>
                <a:lnTo>
                  <a:pt x="0" y="1726366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75245" y="94265"/>
            <a:ext cx="6872586" cy="5040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069"/>
              </a:lnSpc>
              <a:spcBef>
                <a:spcPct val="0"/>
              </a:spcBef>
            </a:pPr>
            <a:r>
              <a:rPr lang="en-US" b="true" sz="1478" i="true" spc="51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"WISE Strategy for Nursing Innovation and Wellbeing </a:t>
            </a:r>
          </a:p>
          <a:p>
            <a:pPr algn="l">
              <a:lnSpc>
                <a:spcPts val="2069"/>
              </a:lnSpc>
              <a:spcBef>
                <a:spcPct val="0"/>
              </a:spcBef>
            </a:pPr>
            <a:r>
              <a:rPr lang="en-US" b="true" sz="1478" i="true" spc="51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of Mankind"</a:t>
            </a:r>
          </a:p>
        </p:txBody>
      </p:sp>
      <p:sp>
        <p:nvSpPr>
          <p:cNvPr name="Freeform 9" id="9"/>
          <p:cNvSpPr/>
          <p:nvPr/>
        </p:nvSpPr>
        <p:spPr>
          <a:xfrm flipH="false" flipV="false" rot="0">
            <a:off x="6380543" y="-103315"/>
            <a:ext cx="2954872" cy="985745"/>
          </a:xfrm>
          <a:custGeom>
            <a:avLst/>
            <a:gdLst/>
            <a:ahLst/>
            <a:cxnLst/>
            <a:rect r="r" b="b" t="t" l="l"/>
            <a:pathLst>
              <a:path h="985745" w="2954872">
                <a:moveTo>
                  <a:pt x="0" y="0"/>
                </a:moveTo>
                <a:lnTo>
                  <a:pt x="2954872" y="0"/>
                </a:lnTo>
                <a:lnTo>
                  <a:pt x="2954872" y="985745"/>
                </a:lnTo>
                <a:lnTo>
                  <a:pt x="0" y="985745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131" t="0" r="-131" b="0"/>
            </a:stretch>
          </a:blipFill>
        </p:spPr>
      </p:sp>
      <p:grpSp>
        <p:nvGrpSpPr>
          <p:cNvPr name="Group 10" id="10"/>
          <p:cNvGrpSpPr/>
          <p:nvPr/>
        </p:nvGrpSpPr>
        <p:grpSpPr>
          <a:xfrm rot="0">
            <a:off x="8458200" y="579311"/>
            <a:ext cx="606238" cy="606238"/>
            <a:chOff x="0" y="0"/>
            <a:chExt cx="812800" cy="812800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4E4E4"/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76200" y="66675"/>
              <a:ext cx="660400" cy="6699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235"/>
                </a:lnSpc>
              </a:pPr>
            </a:p>
          </p:txBody>
        </p:sp>
      </p:grpSp>
      <p:sp>
        <p:nvSpPr>
          <p:cNvPr name="Freeform 13" id="13"/>
          <p:cNvSpPr/>
          <p:nvPr/>
        </p:nvSpPr>
        <p:spPr>
          <a:xfrm flipH="false" flipV="false" rot="0">
            <a:off x="8600132" y="630903"/>
            <a:ext cx="322374" cy="503054"/>
          </a:xfrm>
          <a:custGeom>
            <a:avLst/>
            <a:gdLst/>
            <a:ahLst/>
            <a:cxnLst/>
            <a:rect r="r" b="b" t="t" l="l"/>
            <a:pathLst>
              <a:path h="503054" w="322374">
                <a:moveTo>
                  <a:pt x="0" y="0"/>
                </a:moveTo>
                <a:lnTo>
                  <a:pt x="322374" y="0"/>
                </a:lnTo>
                <a:lnTo>
                  <a:pt x="322374" y="503054"/>
                </a:lnTo>
                <a:lnTo>
                  <a:pt x="0" y="503054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2002197" y="5459373"/>
            <a:ext cx="5139606" cy="788073"/>
          </a:xfrm>
          <a:custGeom>
            <a:avLst/>
            <a:gdLst/>
            <a:ahLst/>
            <a:cxnLst/>
            <a:rect r="r" b="b" t="t" l="l"/>
            <a:pathLst>
              <a:path h="788073" w="5139606">
                <a:moveTo>
                  <a:pt x="0" y="0"/>
                </a:moveTo>
                <a:lnTo>
                  <a:pt x="5139606" y="0"/>
                </a:lnTo>
                <a:lnTo>
                  <a:pt x="5139606" y="788072"/>
                </a:lnTo>
                <a:lnTo>
                  <a:pt x="0" y="78807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4000"/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2099342" y="3119581"/>
            <a:ext cx="5042461" cy="773177"/>
          </a:xfrm>
          <a:custGeom>
            <a:avLst/>
            <a:gdLst/>
            <a:ahLst/>
            <a:cxnLst/>
            <a:rect r="r" b="b" t="t" l="l"/>
            <a:pathLst>
              <a:path h="773177" w="5042461">
                <a:moveTo>
                  <a:pt x="0" y="0"/>
                </a:moveTo>
                <a:lnTo>
                  <a:pt x="5042461" y="0"/>
                </a:lnTo>
                <a:lnTo>
                  <a:pt x="5042461" y="773178"/>
                </a:lnTo>
                <a:lnTo>
                  <a:pt x="0" y="77317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4000"/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-10800000">
            <a:off x="3445878" y="1066162"/>
            <a:ext cx="2349389" cy="360240"/>
          </a:xfrm>
          <a:custGeom>
            <a:avLst/>
            <a:gdLst/>
            <a:ahLst/>
            <a:cxnLst/>
            <a:rect r="r" b="b" t="t" l="l"/>
            <a:pathLst>
              <a:path h="360240" w="2349389">
                <a:moveTo>
                  <a:pt x="0" y="0"/>
                </a:moveTo>
                <a:lnTo>
                  <a:pt x="2349389" y="0"/>
                </a:lnTo>
                <a:lnTo>
                  <a:pt x="2349389" y="360239"/>
                </a:lnTo>
                <a:lnTo>
                  <a:pt x="0" y="36023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1999"/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2272850" y="1347605"/>
            <a:ext cx="4628150" cy="2013905"/>
            <a:chOff x="0" y="0"/>
            <a:chExt cx="2054143" cy="893845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054143" cy="893845"/>
            </a:xfrm>
            <a:custGeom>
              <a:avLst/>
              <a:gdLst/>
              <a:ahLst/>
              <a:cxnLst/>
              <a:rect r="r" b="b" t="t" l="l"/>
              <a:pathLst>
                <a:path h="893845" w="2054143">
                  <a:moveTo>
                    <a:pt x="0" y="0"/>
                  </a:moveTo>
                  <a:lnTo>
                    <a:pt x="2054143" y="0"/>
                  </a:lnTo>
                  <a:lnTo>
                    <a:pt x="2054143" y="893845"/>
                  </a:lnTo>
                  <a:lnTo>
                    <a:pt x="0" y="893845"/>
                  </a:lnTo>
                  <a:close/>
                </a:path>
              </a:pathLst>
            </a:custGeom>
            <a:solidFill>
              <a:srgbClr val="FFBE72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9525"/>
              <a:ext cx="2054143" cy="903370"/>
            </a:xfrm>
            <a:prstGeom prst="rect">
              <a:avLst/>
            </a:prstGeom>
          </p:spPr>
          <p:txBody>
            <a:bodyPr anchor="ctr" rtlCol="false" tIns="25507" lIns="25507" bIns="25507" rIns="25507"/>
            <a:lstStyle/>
            <a:p>
              <a:pPr algn="ctr">
                <a:lnSpc>
                  <a:spcPts val="1102"/>
                </a:lnSpc>
              </a:pPr>
            </a:p>
          </p:txBody>
        </p:sp>
      </p:grpSp>
      <p:sp>
        <p:nvSpPr>
          <p:cNvPr name="Freeform 8" id="8"/>
          <p:cNvSpPr/>
          <p:nvPr/>
        </p:nvSpPr>
        <p:spPr>
          <a:xfrm flipH="false" flipV="false" rot="-10800000">
            <a:off x="3374674" y="3361510"/>
            <a:ext cx="2394651" cy="367180"/>
          </a:xfrm>
          <a:custGeom>
            <a:avLst/>
            <a:gdLst/>
            <a:ahLst/>
            <a:cxnLst/>
            <a:rect r="r" b="b" t="t" l="l"/>
            <a:pathLst>
              <a:path h="367180" w="2394651">
                <a:moveTo>
                  <a:pt x="0" y="0"/>
                </a:moveTo>
                <a:lnTo>
                  <a:pt x="2394652" y="0"/>
                </a:lnTo>
                <a:lnTo>
                  <a:pt x="2394652" y="367180"/>
                </a:lnTo>
                <a:lnTo>
                  <a:pt x="0" y="36718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1999"/>
            </a:blip>
            <a:stretch>
              <a:fillRect l="0" t="0" r="0" b="0"/>
            </a:stretch>
          </a:blipFill>
        </p:spPr>
      </p:sp>
      <p:grpSp>
        <p:nvGrpSpPr>
          <p:cNvPr name="Group 9" id="9"/>
          <p:cNvGrpSpPr/>
          <p:nvPr/>
        </p:nvGrpSpPr>
        <p:grpSpPr>
          <a:xfrm rot="0">
            <a:off x="2213343" y="3648376"/>
            <a:ext cx="4717314" cy="2052704"/>
            <a:chOff x="0" y="0"/>
            <a:chExt cx="2054143" cy="893845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2054143" cy="893845"/>
            </a:xfrm>
            <a:custGeom>
              <a:avLst/>
              <a:gdLst/>
              <a:ahLst/>
              <a:cxnLst/>
              <a:rect r="r" b="b" t="t" l="l"/>
              <a:pathLst>
                <a:path h="893845" w="2054143">
                  <a:moveTo>
                    <a:pt x="0" y="0"/>
                  </a:moveTo>
                  <a:lnTo>
                    <a:pt x="2054143" y="0"/>
                  </a:lnTo>
                  <a:lnTo>
                    <a:pt x="2054143" y="893845"/>
                  </a:lnTo>
                  <a:lnTo>
                    <a:pt x="0" y="893845"/>
                  </a:lnTo>
                  <a:close/>
                </a:path>
              </a:pathLst>
            </a:custGeom>
            <a:solidFill>
              <a:srgbClr val="FFCD8C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-9525"/>
              <a:ext cx="2054143" cy="903370"/>
            </a:xfrm>
            <a:prstGeom prst="rect">
              <a:avLst/>
            </a:prstGeom>
          </p:spPr>
          <p:txBody>
            <a:bodyPr anchor="ctr" rtlCol="false" tIns="25507" lIns="25507" bIns="25507" rIns="25507"/>
            <a:lstStyle/>
            <a:p>
              <a:pPr algn="ctr">
                <a:lnSpc>
                  <a:spcPts val="1102"/>
                </a:lnSpc>
              </a:pPr>
            </a:p>
          </p:txBody>
        </p:sp>
      </p:grpSp>
      <p:sp>
        <p:nvSpPr>
          <p:cNvPr name="Freeform 12" id="12"/>
          <p:cNvSpPr/>
          <p:nvPr/>
        </p:nvSpPr>
        <p:spPr>
          <a:xfrm flipH="false" flipV="false" rot="0">
            <a:off x="3825440" y="1246282"/>
            <a:ext cx="1522971" cy="531136"/>
          </a:xfrm>
          <a:custGeom>
            <a:avLst/>
            <a:gdLst/>
            <a:ahLst/>
            <a:cxnLst/>
            <a:rect r="r" b="b" t="t" l="l"/>
            <a:pathLst>
              <a:path h="531136" w="1522971">
                <a:moveTo>
                  <a:pt x="0" y="0"/>
                </a:moveTo>
                <a:lnTo>
                  <a:pt x="1522971" y="0"/>
                </a:lnTo>
                <a:lnTo>
                  <a:pt x="1522971" y="531136"/>
                </a:lnTo>
                <a:lnTo>
                  <a:pt x="0" y="53113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3795844" y="3545100"/>
            <a:ext cx="1552312" cy="541369"/>
          </a:xfrm>
          <a:custGeom>
            <a:avLst/>
            <a:gdLst/>
            <a:ahLst/>
            <a:cxnLst/>
            <a:rect r="r" b="b" t="t" l="l"/>
            <a:pathLst>
              <a:path h="541369" w="1552312">
                <a:moveTo>
                  <a:pt x="0" y="0"/>
                </a:moveTo>
                <a:lnTo>
                  <a:pt x="1552312" y="0"/>
                </a:lnTo>
                <a:lnTo>
                  <a:pt x="1552312" y="541369"/>
                </a:lnTo>
                <a:lnTo>
                  <a:pt x="0" y="541369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0">
            <a:off x="5745399" y="6100837"/>
            <a:ext cx="3730935" cy="979370"/>
          </a:xfrm>
          <a:custGeom>
            <a:avLst/>
            <a:gdLst/>
            <a:ahLst/>
            <a:cxnLst/>
            <a:rect r="r" b="b" t="t" l="l"/>
            <a:pathLst>
              <a:path h="979370" w="3730935">
                <a:moveTo>
                  <a:pt x="0" y="0"/>
                </a:moveTo>
                <a:lnTo>
                  <a:pt x="3730935" y="0"/>
                </a:lnTo>
                <a:lnTo>
                  <a:pt x="3730935" y="979370"/>
                </a:lnTo>
                <a:lnTo>
                  <a:pt x="0" y="97937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-648392" y="6100837"/>
            <a:ext cx="3730935" cy="979370"/>
          </a:xfrm>
          <a:custGeom>
            <a:avLst/>
            <a:gdLst/>
            <a:ahLst/>
            <a:cxnLst/>
            <a:rect r="r" b="b" t="t" l="l"/>
            <a:pathLst>
              <a:path h="979370" w="3730935">
                <a:moveTo>
                  <a:pt x="0" y="0"/>
                </a:moveTo>
                <a:lnTo>
                  <a:pt x="3730935" y="0"/>
                </a:lnTo>
                <a:lnTo>
                  <a:pt x="3730935" y="979370"/>
                </a:lnTo>
                <a:lnTo>
                  <a:pt x="0" y="97937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2541836" y="6100837"/>
            <a:ext cx="3730935" cy="979370"/>
          </a:xfrm>
          <a:custGeom>
            <a:avLst/>
            <a:gdLst/>
            <a:ahLst/>
            <a:cxnLst/>
            <a:rect r="r" b="b" t="t" l="l"/>
            <a:pathLst>
              <a:path h="979370" w="3730935">
                <a:moveTo>
                  <a:pt x="0" y="0"/>
                </a:moveTo>
                <a:lnTo>
                  <a:pt x="3730935" y="0"/>
                </a:lnTo>
                <a:lnTo>
                  <a:pt x="3730935" y="979370"/>
                </a:lnTo>
                <a:lnTo>
                  <a:pt x="0" y="979370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true" rot="0">
            <a:off x="5260984" y="-724496"/>
            <a:ext cx="5771024" cy="1514894"/>
          </a:xfrm>
          <a:custGeom>
            <a:avLst/>
            <a:gdLst/>
            <a:ahLst/>
            <a:cxnLst/>
            <a:rect r="r" b="b" t="t" l="l"/>
            <a:pathLst>
              <a:path h="1514894" w="5771024">
                <a:moveTo>
                  <a:pt x="0" y="1514894"/>
                </a:moveTo>
                <a:lnTo>
                  <a:pt x="5771023" y="1514894"/>
                </a:lnTo>
                <a:lnTo>
                  <a:pt x="5771023" y="0"/>
                </a:lnTo>
                <a:lnTo>
                  <a:pt x="0" y="0"/>
                </a:lnTo>
                <a:lnTo>
                  <a:pt x="0" y="1514894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true" rot="0">
            <a:off x="5673850" y="-830232"/>
            <a:ext cx="6576632" cy="1726366"/>
          </a:xfrm>
          <a:custGeom>
            <a:avLst/>
            <a:gdLst/>
            <a:ahLst/>
            <a:cxnLst/>
            <a:rect r="r" b="b" t="t" l="l"/>
            <a:pathLst>
              <a:path h="1726366" w="6576632">
                <a:moveTo>
                  <a:pt x="0" y="1726366"/>
                </a:moveTo>
                <a:lnTo>
                  <a:pt x="6576632" y="1726366"/>
                </a:lnTo>
                <a:lnTo>
                  <a:pt x="6576632" y="0"/>
                </a:lnTo>
                <a:lnTo>
                  <a:pt x="0" y="0"/>
                </a:lnTo>
                <a:lnTo>
                  <a:pt x="0" y="1726366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true" rot="0">
            <a:off x="5801213" y="-843936"/>
            <a:ext cx="6576632" cy="1726366"/>
          </a:xfrm>
          <a:custGeom>
            <a:avLst/>
            <a:gdLst/>
            <a:ahLst/>
            <a:cxnLst/>
            <a:rect r="r" b="b" t="t" l="l"/>
            <a:pathLst>
              <a:path h="1726366" w="6576632">
                <a:moveTo>
                  <a:pt x="0" y="1726366"/>
                </a:moveTo>
                <a:lnTo>
                  <a:pt x="6576632" y="1726366"/>
                </a:lnTo>
                <a:lnTo>
                  <a:pt x="6576632" y="0"/>
                </a:lnTo>
                <a:lnTo>
                  <a:pt x="0" y="0"/>
                </a:lnTo>
                <a:lnTo>
                  <a:pt x="0" y="1726366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0" id="20"/>
          <p:cNvSpPr txBox="true"/>
          <p:nvPr/>
        </p:nvSpPr>
        <p:spPr>
          <a:xfrm rot="0">
            <a:off x="75245" y="94265"/>
            <a:ext cx="6872586" cy="5040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069"/>
              </a:lnSpc>
              <a:spcBef>
                <a:spcPct val="0"/>
              </a:spcBef>
            </a:pPr>
            <a:r>
              <a:rPr lang="en-US" b="true" sz="1478" i="true" spc="51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"WISE Strategy for Nursing Innovation and Wellbeing </a:t>
            </a:r>
          </a:p>
          <a:p>
            <a:pPr algn="l">
              <a:lnSpc>
                <a:spcPts val="2069"/>
              </a:lnSpc>
              <a:spcBef>
                <a:spcPct val="0"/>
              </a:spcBef>
            </a:pPr>
            <a:r>
              <a:rPr lang="en-US" b="true" sz="1478" i="true" spc="51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of Mankind"</a:t>
            </a:r>
          </a:p>
        </p:txBody>
      </p:sp>
      <p:sp>
        <p:nvSpPr>
          <p:cNvPr name="Freeform 21" id="21"/>
          <p:cNvSpPr/>
          <p:nvPr/>
        </p:nvSpPr>
        <p:spPr>
          <a:xfrm flipH="false" flipV="false" rot="0">
            <a:off x="6380543" y="-103315"/>
            <a:ext cx="2954872" cy="985745"/>
          </a:xfrm>
          <a:custGeom>
            <a:avLst/>
            <a:gdLst/>
            <a:ahLst/>
            <a:cxnLst/>
            <a:rect r="r" b="b" t="t" l="l"/>
            <a:pathLst>
              <a:path h="985745" w="2954872">
                <a:moveTo>
                  <a:pt x="0" y="0"/>
                </a:moveTo>
                <a:lnTo>
                  <a:pt x="2954872" y="0"/>
                </a:lnTo>
                <a:lnTo>
                  <a:pt x="2954872" y="985745"/>
                </a:lnTo>
                <a:lnTo>
                  <a:pt x="0" y="985745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 l="-131" t="0" r="-131" b="0"/>
            </a:stretch>
          </a:blipFill>
        </p:spPr>
      </p:sp>
      <p:grpSp>
        <p:nvGrpSpPr>
          <p:cNvPr name="Group 22" id="22"/>
          <p:cNvGrpSpPr/>
          <p:nvPr/>
        </p:nvGrpSpPr>
        <p:grpSpPr>
          <a:xfrm rot="0">
            <a:off x="8458200" y="579311"/>
            <a:ext cx="606238" cy="606238"/>
            <a:chOff x="0" y="0"/>
            <a:chExt cx="812800" cy="812800"/>
          </a:xfrm>
        </p:grpSpPr>
        <p:sp>
          <p:nvSpPr>
            <p:cNvPr name="Freeform 23" id="2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4E4E4"/>
            </a:solidFill>
          </p:spPr>
        </p:sp>
        <p:sp>
          <p:nvSpPr>
            <p:cNvPr name="TextBox 24" id="24"/>
            <p:cNvSpPr txBox="true"/>
            <p:nvPr/>
          </p:nvSpPr>
          <p:spPr>
            <a:xfrm>
              <a:off x="76200" y="66675"/>
              <a:ext cx="660400" cy="6699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235"/>
                </a:lnSpc>
              </a:pPr>
            </a:p>
          </p:txBody>
        </p:sp>
      </p:grpSp>
      <p:sp>
        <p:nvSpPr>
          <p:cNvPr name="Freeform 25" id="25"/>
          <p:cNvSpPr/>
          <p:nvPr/>
        </p:nvSpPr>
        <p:spPr>
          <a:xfrm flipH="false" flipV="false" rot="0">
            <a:off x="8600132" y="630903"/>
            <a:ext cx="322374" cy="503054"/>
          </a:xfrm>
          <a:custGeom>
            <a:avLst/>
            <a:gdLst/>
            <a:ahLst/>
            <a:cxnLst/>
            <a:rect r="r" b="b" t="t" l="l"/>
            <a:pathLst>
              <a:path h="503054" w="322374">
                <a:moveTo>
                  <a:pt x="0" y="0"/>
                </a:moveTo>
                <a:lnTo>
                  <a:pt x="322374" y="0"/>
                </a:lnTo>
                <a:lnTo>
                  <a:pt x="322374" y="503054"/>
                </a:lnTo>
                <a:lnTo>
                  <a:pt x="0" y="503054"/>
                </a:lnTo>
                <a:lnTo>
                  <a:pt x="0" y="0"/>
                </a:lnTo>
                <a:close/>
              </a:path>
            </a:pathLst>
          </a:custGeom>
          <a:blipFill>
            <a:blip r:embed="rId1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403776" y="3536960"/>
            <a:ext cx="4028521" cy="1752981"/>
            <a:chOff x="0" y="0"/>
            <a:chExt cx="2054143" cy="89384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054143" cy="893845"/>
            </a:xfrm>
            <a:custGeom>
              <a:avLst/>
              <a:gdLst/>
              <a:ahLst/>
              <a:cxnLst/>
              <a:rect r="r" b="b" t="t" l="l"/>
              <a:pathLst>
                <a:path h="893845" w="2054143">
                  <a:moveTo>
                    <a:pt x="30008" y="0"/>
                  </a:moveTo>
                  <a:lnTo>
                    <a:pt x="2024135" y="0"/>
                  </a:lnTo>
                  <a:cubicBezTo>
                    <a:pt x="2032094" y="0"/>
                    <a:pt x="2039727" y="3162"/>
                    <a:pt x="2045354" y="8789"/>
                  </a:cubicBezTo>
                  <a:cubicBezTo>
                    <a:pt x="2050982" y="14417"/>
                    <a:pt x="2054143" y="22050"/>
                    <a:pt x="2054143" y="30008"/>
                  </a:cubicBezTo>
                  <a:lnTo>
                    <a:pt x="2054143" y="863837"/>
                  </a:lnTo>
                  <a:cubicBezTo>
                    <a:pt x="2054143" y="880410"/>
                    <a:pt x="2040708" y="893845"/>
                    <a:pt x="2024135" y="893845"/>
                  </a:cubicBezTo>
                  <a:lnTo>
                    <a:pt x="30008" y="893845"/>
                  </a:lnTo>
                  <a:cubicBezTo>
                    <a:pt x="22050" y="893845"/>
                    <a:pt x="14417" y="890684"/>
                    <a:pt x="8789" y="885056"/>
                  </a:cubicBezTo>
                  <a:cubicBezTo>
                    <a:pt x="3162" y="879428"/>
                    <a:pt x="0" y="871796"/>
                    <a:pt x="0" y="863837"/>
                  </a:cubicBezTo>
                  <a:lnTo>
                    <a:pt x="0" y="30008"/>
                  </a:lnTo>
                  <a:cubicBezTo>
                    <a:pt x="0" y="22050"/>
                    <a:pt x="3162" y="14417"/>
                    <a:pt x="8789" y="8789"/>
                  </a:cubicBezTo>
                  <a:cubicBezTo>
                    <a:pt x="14417" y="3162"/>
                    <a:pt x="22050" y="0"/>
                    <a:pt x="30008" y="0"/>
                  </a:cubicBezTo>
                  <a:close/>
                </a:path>
              </a:pathLst>
            </a:custGeom>
            <a:solidFill>
              <a:srgbClr val="FFBE72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0"/>
              <a:ext cx="2054143" cy="893845"/>
            </a:xfrm>
            <a:prstGeom prst="rect">
              <a:avLst/>
            </a:prstGeom>
          </p:spPr>
          <p:txBody>
            <a:bodyPr anchor="ctr" rtlCol="false" tIns="27353" lIns="27353" bIns="27353" rIns="27353"/>
            <a:lstStyle/>
            <a:p>
              <a:pPr algn="ctr">
                <a:lnSpc>
                  <a:spcPts val="1181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403776" y="1462483"/>
            <a:ext cx="4028521" cy="1752981"/>
            <a:chOff x="0" y="0"/>
            <a:chExt cx="2054143" cy="893845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054143" cy="893845"/>
            </a:xfrm>
            <a:custGeom>
              <a:avLst/>
              <a:gdLst/>
              <a:ahLst/>
              <a:cxnLst/>
              <a:rect r="r" b="b" t="t" l="l"/>
              <a:pathLst>
                <a:path h="893845" w="2054143">
                  <a:moveTo>
                    <a:pt x="30008" y="0"/>
                  </a:moveTo>
                  <a:lnTo>
                    <a:pt x="2024135" y="0"/>
                  </a:lnTo>
                  <a:cubicBezTo>
                    <a:pt x="2032094" y="0"/>
                    <a:pt x="2039727" y="3162"/>
                    <a:pt x="2045354" y="8789"/>
                  </a:cubicBezTo>
                  <a:cubicBezTo>
                    <a:pt x="2050982" y="14417"/>
                    <a:pt x="2054143" y="22050"/>
                    <a:pt x="2054143" y="30008"/>
                  </a:cubicBezTo>
                  <a:lnTo>
                    <a:pt x="2054143" y="863837"/>
                  </a:lnTo>
                  <a:cubicBezTo>
                    <a:pt x="2054143" y="880410"/>
                    <a:pt x="2040708" y="893845"/>
                    <a:pt x="2024135" y="893845"/>
                  </a:cubicBezTo>
                  <a:lnTo>
                    <a:pt x="30008" y="893845"/>
                  </a:lnTo>
                  <a:cubicBezTo>
                    <a:pt x="22050" y="893845"/>
                    <a:pt x="14417" y="890684"/>
                    <a:pt x="8789" y="885056"/>
                  </a:cubicBezTo>
                  <a:cubicBezTo>
                    <a:pt x="3162" y="879428"/>
                    <a:pt x="0" y="871796"/>
                    <a:pt x="0" y="863837"/>
                  </a:cubicBezTo>
                  <a:lnTo>
                    <a:pt x="0" y="30008"/>
                  </a:lnTo>
                  <a:cubicBezTo>
                    <a:pt x="0" y="22050"/>
                    <a:pt x="3162" y="14417"/>
                    <a:pt x="8789" y="8789"/>
                  </a:cubicBezTo>
                  <a:cubicBezTo>
                    <a:pt x="14417" y="3162"/>
                    <a:pt x="22050" y="0"/>
                    <a:pt x="30008" y="0"/>
                  </a:cubicBezTo>
                  <a:close/>
                </a:path>
              </a:pathLst>
            </a:custGeom>
            <a:solidFill>
              <a:srgbClr val="FFCD8C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0"/>
              <a:ext cx="2054143" cy="893845"/>
            </a:xfrm>
            <a:prstGeom prst="rect">
              <a:avLst/>
            </a:prstGeom>
          </p:spPr>
          <p:txBody>
            <a:bodyPr anchor="ctr" rtlCol="false" tIns="27353" lIns="27353" bIns="27353" rIns="27353"/>
            <a:lstStyle/>
            <a:p>
              <a:pPr algn="ctr">
                <a:lnSpc>
                  <a:spcPts val="1181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4724588" y="1462483"/>
            <a:ext cx="4028521" cy="1752981"/>
            <a:chOff x="0" y="0"/>
            <a:chExt cx="2054143" cy="893845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2054143" cy="893845"/>
            </a:xfrm>
            <a:custGeom>
              <a:avLst/>
              <a:gdLst/>
              <a:ahLst/>
              <a:cxnLst/>
              <a:rect r="r" b="b" t="t" l="l"/>
              <a:pathLst>
                <a:path h="893845" w="2054143">
                  <a:moveTo>
                    <a:pt x="30008" y="0"/>
                  </a:moveTo>
                  <a:lnTo>
                    <a:pt x="2024135" y="0"/>
                  </a:lnTo>
                  <a:cubicBezTo>
                    <a:pt x="2032094" y="0"/>
                    <a:pt x="2039727" y="3162"/>
                    <a:pt x="2045354" y="8789"/>
                  </a:cubicBezTo>
                  <a:cubicBezTo>
                    <a:pt x="2050982" y="14417"/>
                    <a:pt x="2054143" y="22050"/>
                    <a:pt x="2054143" y="30008"/>
                  </a:cubicBezTo>
                  <a:lnTo>
                    <a:pt x="2054143" y="863837"/>
                  </a:lnTo>
                  <a:cubicBezTo>
                    <a:pt x="2054143" y="880410"/>
                    <a:pt x="2040708" y="893845"/>
                    <a:pt x="2024135" y="893845"/>
                  </a:cubicBezTo>
                  <a:lnTo>
                    <a:pt x="30008" y="893845"/>
                  </a:lnTo>
                  <a:cubicBezTo>
                    <a:pt x="22050" y="893845"/>
                    <a:pt x="14417" y="890684"/>
                    <a:pt x="8789" y="885056"/>
                  </a:cubicBezTo>
                  <a:cubicBezTo>
                    <a:pt x="3162" y="879428"/>
                    <a:pt x="0" y="871796"/>
                    <a:pt x="0" y="863837"/>
                  </a:cubicBezTo>
                  <a:lnTo>
                    <a:pt x="0" y="30008"/>
                  </a:lnTo>
                  <a:cubicBezTo>
                    <a:pt x="0" y="22050"/>
                    <a:pt x="3162" y="14417"/>
                    <a:pt x="8789" y="8789"/>
                  </a:cubicBezTo>
                  <a:cubicBezTo>
                    <a:pt x="14417" y="3162"/>
                    <a:pt x="22050" y="0"/>
                    <a:pt x="30008" y="0"/>
                  </a:cubicBezTo>
                  <a:close/>
                </a:path>
              </a:pathLst>
            </a:custGeom>
            <a:solidFill>
              <a:srgbClr val="FFBE72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0"/>
              <a:ext cx="2054143" cy="893845"/>
            </a:xfrm>
            <a:prstGeom prst="rect">
              <a:avLst/>
            </a:prstGeom>
          </p:spPr>
          <p:txBody>
            <a:bodyPr anchor="ctr" rtlCol="false" tIns="27353" lIns="27353" bIns="27353" rIns="27353"/>
            <a:lstStyle/>
            <a:p>
              <a:pPr algn="ctr">
                <a:lnSpc>
                  <a:spcPts val="1181"/>
                </a:lnSpc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4724588" y="3536960"/>
            <a:ext cx="4028521" cy="1752981"/>
            <a:chOff x="0" y="0"/>
            <a:chExt cx="2054143" cy="893845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2054143" cy="893845"/>
            </a:xfrm>
            <a:custGeom>
              <a:avLst/>
              <a:gdLst/>
              <a:ahLst/>
              <a:cxnLst/>
              <a:rect r="r" b="b" t="t" l="l"/>
              <a:pathLst>
                <a:path h="893845" w="2054143">
                  <a:moveTo>
                    <a:pt x="30008" y="0"/>
                  </a:moveTo>
                  <a:lnTo>
                    <a:pt x="2024135" y="0"/>
                  </a:lnTo>
                  <a:cubicBezTo>
                    <a:pt x="2032094" y="0"/>
                    <a:pt x="2039727" y="3162"/>
                    <a:pt x="2045354" y="8789"/>
                  </a:cubicBezTo>
                  <a:cubicBezTo>
                    <a:pt x="2050982" y="14417"/>
                    <a:pt x="2054143" y="22050"/>
                    <a:pt x="2054143" y="30008"/>
                  </a:cubicBezTo>
                  <a:lnTo>
                    <a:pt x="2054143" y="863837"/>
                  </a:lnTo>
                  <a:cubicBezTo>
                    <a:pt x="2054143" y="880410"/>
                    <a:pt x="2040708" y="893845"/>
                    <a:pt x="2024135" y="893845"/>
                  </a:cubicBezTo>
                  <a:lnTo>
                    <a:pt x="30008" y="893845"/>
                  </a:lnTo>
                  <a:cubicBezTo>
                    <a:pt x="22050" y="893845"/>
                    <a:pt x="14417" y="890684"/>
                    <a:pt x="8789" y="885056"/>
                  </a:cubicBezTo>
                  <a:cubicBezTo>
                    <a:pt x="3162" y="879428"/>
                    <a:pt x="0" y="871796"/>
                    <a:pt x="0" y="863837"/>
                  </a:cubicBezTo>
                  <a:lnTo>
                    <a:pt x="0" y="30008"/>
                  </a:lnTo>
                  <a:cubicBezTo>
                    <a:pt x="0" y="22050"/>
                    <a:pt x="3162" y="14417"/>
                    <a:pt x="8789" y="8789"/>
                  </a:cubicBezTo>
                  <a:cubicBezTo>
                    <a:pt x="14417" y="3162"/>
                    <a:pt x="22050" y="0"/>
                    <a:pt x="30008" y="0"/>
                  </a:cubicBezTo>
                  <a:close/>
                </a:path>
              </a:pathLst>
            </a:custGeom>
            <a:solidFill>
              <a:srgbClr val="FFCD8C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0"/>
              <a:ext cx="2054143" cy="893845"/>
            </a:xfrm>
            <a:prstGeom prst="rect">
              <a:avLst/>
            </a:prstGeom>
          </p:spPr>
          <p:txBody>
            <a:bodyPr anchor="ctr" rtlCol="false" tIns="27353" lIns="27353" bIns="27353" rIns="27353"/>
            <a:lstStyle/>
            <a:p>
              <a:pPr algn="ctr">
                <a:lnSpc>
                  <a:spcPts val="1181"/>
                </a:lnSpc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5745399" y="6100837"/>
            <a:ext cx="3730935" cy="979370"/>
          </a:xfrm>
          <a:custGeom>
            <a:avLst/>
            <a:gdLst/>
            <a:ahLst/>
            <a:cxnLst/>
            <a:rect r="r" b="b" t="t" l="l"/>
            <a:pathLst>
              <a:path h="979370" w="3730935">
                <a:moveTo>
                  <a:pt x="0" y="0"/>
                </a:moveTo>
                <a:lnTo>
                  <a:pt x="3730935" y="0"/>
                </a:lnTo>
                <a:lnTo>
                  <a:pt x="3730935" y="979370"/>
                </a:lnTo>
                <a:lnTo>
                  <a:pt x="0" y="97937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-648392" y="6100837"/>
            <a:ext cx="3730935" cy="979370"/>
          </a:xfrm>
          <a:custGeom>
            <a:avLst/>
            <a:gdLst/>
            <a:ahLst/>
            <a:cxnLst/>
            <a:rect r="r" b="b" t="t" l="l"/>
            <a:pathLst>
              <a:path h="979370" w="3730935">
                <a:moveTo>
                  <a:pt x="0" y="0"/>
                </a:moveTo>
                <a:lnTo>
                  <a:pt x="3730935" y="0"/>
                </a:lnTo>
                <a:lnTo>
                  <a:pt x="3730935" y="979370"/>
                </a:lnTo>
                <a:lnTo>
                  <a:pt x="0" y="97937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2541836" y="6100837"/>
            <a:ext cx="3730935" cy="979370"/>
          </a:xfrm>
          <a:custGeom>
            <a:avLst/>
            <a:gdLst/>
            <a:ahLst/>
            <a:cxnLst/>
            <a:rect r="r" b="b" t="t" l="l"/>
            <a:pathLst>
              <a:path h="979370" w="3730935">
                <a:moveTo>
                  <a:pt x="0" y="0"/>
                </a:moveTo>
                <a:lnTo>
                  <a:pt x="3730935" y="0"/>
                </a:lnTo>
                <a:lnTo>
                  <a:pt x="3730935" y="979370"/>
                </a:lnTo>
                <a:lnTo>
                  <a:pt x="0" y="97937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true" rot="0">
            <a:off x="5260984" y="-724496"/>
            <a:ext cx="5771024" cy="1514894"/>
          </a:xfrm>
          <a:custGeom>
            <a:avLst/>
            <a:gdLst/>
            <a:ahLst/>
            <a:cxnLst/>
            <a:rect r="r" b="b" t="t" l="l"/>
            <a:pathLst>
              <a:path h="1514894" w="5771024">
                <a:moveTo>
                  <a:pt x="0" y="1514894"/>
                </a:moveTo>
                <a:lnTo>
                  <a:pt x="5771023" y="1514894"/>
                </a:lnTo>
                <a:lnTo>
                  <a:pt x="5771023" y="0"/>
                </a:lnTo>
                <a:lnTo>
                  <a:pt x="0" y="0"/>
                </a:lnTo>
                <a:lnTo>
                  <a:pt x="0" y="1514894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true" rot="0">
            <a:off x="5673850" y="-830232"/>
            <a:ext cx="6576632" cy="1726366"/>
          </a:xfrm>
          <a:custGeom>
            <a:avLst/>
            <a:gdLst/>
            <a:ahLst/>
            <a:cxnLst/>
            <a:rect r="r" b="b" t="t" l="l"/>
            <a:pathLst>
              <a:path h="1726366" w="6576632">
                <a:moveTo>
                  <a:pt x="0" y="1726366"/>
                </a:moveTo>
                <a:lnTo>
                  <a:pt x="6576632" y="1726366"/>
                </a:lnTo>
                <a:lnTo>
                  <a:pt x="6576632" y="0"/>
                </a:lnTo>
                <a:lnTo>
                  <a:pt x="0" y="0"/>
                </a:lnTo>
                <a:lnTo>
                  <a:pt x="0" y="1726366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true" rot="0">
            <a:off x="5801213" y="-843936"/>
            <a:ext cx="6576632" cy="1726366"/>
          </a:xfrm>
          <a:custGeom>
            <a:avLst/>
            <a:gdLst/>
            <a:ahLst/>
            <a:cxnLst/>
            <a:rect r="r" b="b" t="t" l="l"/>
            <a:pathLst>
              <a:path h="1726366" w="6576632">
                <a:moveTo>
                  <a:pt x="0" y="1726366"/>
                </a:moveTo>
                <a:lnTo>
                  <a:pt x="6576632" y="1726366"/>
                </a:lnTo>
                <a:lnTo>
                  <a:pt x="6576632" y="0"/>
                </a:lnTo>
                <a:lnTo>
                  <a:pt x="0" y="0"/>
                </a:lnTo>
                <a:lnTo>
                  <a:pt x="0" y="1726366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0" id="20"/>
          <p:cNvSpPr txBox="true"/>
          <p:nvPr/>
        </p:nvSpPr>
        <p:spPr>
          <a:xfrm rot="0">
            <a:off x="75245" y="94265"/>
            <a:ext cx="6872586" cy="5040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069"/>
              </a:lnSpc>
              <a:spcBef>
                <a:spcPct val="0"/>
              </a:spcBef>
            </a:pPr>
            <a:r>
              <a:rPr lang="en-US" b="true" sz="1478" i="true" spc="51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"WISE Strategy for Nursing Innovation and Wellbeing </a:t>
            </a:r>
          </a:p>
          <a:p>
            <a:pPr algn="l">
              <a:lnSpc>
                <a:spcPts val="2069"/>
              </a:lnSpc>
              <a:spcBef>
                <a:spcPct val="0"/>
              </a:spcBef>
            </a:pPr>
            <a:r>
              <a:rPr lang="en-US" b="true" sz="1478" i="true" spc="51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of Mankind"</a:t>
            </a:r>
          </a:p>
        </p:txBody>
      </p:sp>
      <p:sp>
        <p:nvSpPr>
          <p:cNvPr name="Freeform 21" id="21"/>
          <p:cNvSpPr/>
          <p:nvPr/>
        </p:nvSpPr>
        <p:spPr>
          <a:xfrm flipH="false" flipV="false" rot="0">
            <a:off x="6380543" y="-103315"/>
            <a:ext cx="2954872" cy="985745"/>
          </a:xfrm>
          <a:custGeom>
            <a:avLst/>
            <a:gdLst/>
            <a:ahLst/>
            <a:cxnLst/>
            <a:rect r="r" b="b" t="t" l="l"/>
            <a:pathLst>
              <a:path h="985745" w="2954872">
                <a:moveTo>
                  <a:pt x="0" y="0"/>
                </a:moveTo>
                <a:lnTo>
                  <a:pt x="2954872" y="0"/>
                </a:lnTo>
                <a:lnTo>
                  <a:pt x="2954872" y="985745"/>
                </a:lnTo>
                <a:lnTo>
                  <a:pt x="0" y="985745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131" t="0" r="-131" b="0"/>
            </a:stretch>
          </a:blipFill>
        </p:spPr>
      </p:sp>
      <p:grpSp>
        <p:nvGrpSpPr>
          <p:cNvPr name="Group 22" id="22"/>
          <p:cNvGrpSpPr/>
          <p:nvPr/>
        </p:nvGrpSpPr>
        <p:grpSpPr>
          <a:xfrm rot="0">
            <a:off x="8458200" y="579311"/>
            <a:ext cx="606238" cy="606238"/>
            <a:chOff x="0" y="0"/>
            <a:chExt cx="812800" cy="812800"/>
          </a:xfrm>
        </p:grpSpPr>
        <p:sp>
          <p:nvSpPr>
            <p:cNvPr name="Freeform 23" id="2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4E4E4"/>
            </a:solidFill>
          </p:spPr>
        </p:sp>
        <p:sp>
          <p:nvSpPr>
            <p:cNvPr name="TextBox 24" id="24"/>
            <p:cNvSpPr txBox="true"/>
            <p:nvPr/>
          </p:nvSpPr>
          <p:spPr>
            <a:xfrm>
              <a:off x="76200" y="66675"/>
              <a:ext cx="660400" cy="6699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235"/>
                </a:lnSpc>
              </a:pPr>
            </a:p>
          </p:txBody>
        </p:sp>
      </p:grpSp>
      <p:sp>
        <p:nvSpPr>
          <p:cNvPr name="Freeform 25" id="25"/>
          <p:cNvSpPr/>
          <p:nvPr/>
        </p:nvSpPr>
        <p:spPr>
          <a:xfrm flipH="false" flipV="false" rot="0">
            <a:off x="8600132" y="630903"/>
            <a:ext cx="322374" cy="503054"/>
          </a:xfrm>
          <a:custGeom>
            <a:avLst/>
            <a:gdLst/>
            <a:ahLst/>
            <a:cxnLst/>
            <a:rect r="r" b="b" t="t" l="l"/>
            <a:pathLst>
              <a:path h="503054" w="322374">
                <a:moveTo>
                  <a:pt x="0" y="0"/>
                </a:moveTo>
                <a:lnTo>
                  <a:pt x="322374" y="0"/>
                </a:lnTo>
                <a:lnTo>
                  <a:pt x="322374" y="503054"/>
                </a:lnTo>
                <a:lnTo>
                  <a:pt x="0" y="503054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317513" y="1417289"/>
            <a:ext cx="2982049" cy="4256823"/>
            <a:chOff x="0" y="0"/>
            <a:chExt cx="1528790" cy="2182321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528790" cy="2182321"/>
            </a:xfrm>
            <a:custGeom>
              <a:avLst/>
              <a:gdLst/>
              <a:ahLst/>
              <a:cxnLst/>
              <a:rect r="r" b="b" t="t" l="l"/>
              <a:pathLst>
                <a:path h="2182321" w="1528790">
                  <a:moveTo>
                    <a:pt x="40320" y="0"/>
                  </a:moveTo>
                  <a:lnTo>
                    <a:pt x="1488469" y="0"/>
                  </a:lnTo>
                  <a:cubicBezTo>
                    <a:pt x="1510738" y="0"/>
                    <a:pt x="1528790" y="18052"/>
                    <a:pt x="1528790" y="40320"/>
                  </a:cubicBezTo>
                  <a:lnTo>
                    <a:pt x="1528790" y="2142001"/>
                  </a:lnTo>
                  <a:cubicBezTo>
                    <a:pt x="1528790" y="2164269"/>
                    <a:pt x="1510738" y="2182321"/>
                    <a:pt x="1488469" y="2182321"/>
                  </a:cubicBezTo>
                  <a:lnTo>
                    <a:pt x="40320" y="2182321"/>
                  </a:lnTo>
                  <a:cubicBezTo>
                    <a:pt x="18052" y="2182321"/>
                    <a:pt x="0" y="2164269"/>
                    <a:pt x="0" y="2142001"/>
                  </a:cubicBezTo>
                  <a:lnTo>
                    <a:pt x="0" y="40320"/>
                  </a:lnTo>
                  <a:cubicBezTo>
                    <a:pt x="0" y="18052"/>
                    <a:pt x="18052" y="0"/>
                    <a:pt x="40320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0"/>
              <a:ext cx="1528790" cy="2182321"/>
            </a:xfrm>
            <a:prstGeom prst="rect">
              <a:avLst/>
            </a:prstGeom>
          </p:spPr>
          <p:txBody>
            <a:bodyPr anchor="ctr" rtlCol="false" tIns="27205" lIns="27205" bIns="27205" rIns="27205"/>
            <a:lstStyle/>
            <a:p>
              <a:pPr algn="ctr">
                <a:lnSpc>
                  <a:spcPts val="1175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3428209" y="3637041"/>
            <a:ext cx="5442648" cy="1999577"/>
            <a:chOff x="0" y="0"/>
            <a:chExt cx="2790251" cy="1025112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790251" cy="1025112"/>
            </a:xfrm>
            <a:custGeom>
              <a:avLst/>
              <a:gdLst/>
              <a:ahLst/>
              <a:cxnLst/>
              <a:rect r="r" b="b" t="t" l="l"/>
              <a:pathLst>
                <a:path h="1025112" w="2790251">
                  <a:moveTo>
                    <a:pt x="22092" y="0"/>
                  </a:moveTo>
                  <a:lnTo>
                    <a:pt x="2768159" y="0"/>
                  </a:lnTo>
                  <a:cubicBezTo>
                    <a:pt x="2774018" y="0"/>
                    <a:pt x="2779637" y="2328"/>
                    <a:pt x="2783780" y="6470"/>
                  </a:cubicBezTo>
                  <a:cubicBezTo>
                    <a:pt x="2787923" y="10613"/>
                    <a:pt x="2790251" y="16233"/>
                    <a:pt x="2790251" y="22092"/>
                  </a:cubicBezTo>
                  <a:lnTo>
                    <a:pt x="2790251" y="1003020"/>
                  </a:lnTo>
                  <a:cubicBezTo>
                    <a:pt x="2790251" y="1008879"/>
                    <a:pt x="2787923" y="1014498"/>
                    <a:pt x="2783780" y="1018641"/>
                  </a:cubicBezTo>
                  <a:cubicBezTo>
                    <a:pt x="2779637" y="1022784"/>
                    <a:pt x="2774018" y="1025112"/>
                    <a:pt x="2768159" y="1025112"/>
                  </a:cubicBezTo>
                  <a:lnTo>
                    <a:pt x="22092" y="1025112"/>
                  </a:lnTo>
                  <a:cubicBezTo>
                    <a:pt x="16233" y="1025112"/>
                    <a:pt x="10613" y="1022784"/>
                    <a:pt x="6470" y="1018641"/>
                  </a:cubicBezTo>
                  <a:cubicBezTo>
                    <a:pt x="2328" y="1014498"/>
                    <a:pt x="0" y="1008879"/>
                    <a:pt x="0" y="1003020"/>
                  </a:cubicBezTo>
                  <a:lnTo>
                    <a:pt x="0" y="22092"/>
                  </a:lnTo>
                  <a:cubicBezTo>
                    <a:pt x="0" y="16233"/>
                    <a:pt x="2328" y="10613"/>
                    <a:pt x="6470" y="6470"/>
                  </a:cubicBezTo>
                  <a:cubicBezTo>
                    <a:pt x="10613" y="2328"/>
                    <a:pt x="16233" y="0"/>
                    <a:pt x="22092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28575" cap="sq">
              <a:solidFill>
                <a:srgbClr val="FFBE72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0"/>
              <a:ext cx="2790251" cy="1025112"/>
            </a:xfrm>
            <a:prstGeom prst="rect">
              <a:avLst/>
            </a:prstGeom>
          </p:spPr>
          <p:txBody>
            <a:bodyPr anchor="ctr" rtlCol="false" tIns="27205" lIns="27205" bIns="27205" rIns="27205"/>
            <a:lstStyle/>
            <a:p>
              <a:pPr algn="ctr">
                <a:lnSpc>
                  <a:spcPts val="1175"/>
                </a:lnSpc>
              </a:pPr>
            </a:p>
          </p:txBody>
        </p:sp>
      </p:grpSp>
      <p:sp>
        <p:nvSpPr>
          <p:cNvPr name="Freeform 8" id="8"/>
          <p:cNvSpPr/>
          <p:nvPr/>
        </p:nvSpPr>
        <p:spPr>
          <a:xfrm flipH="false" flipV="false" rot="0">
            <a:off x="5745399" y="6100837"/>
            <a:ext cx="3730935" cy="979370"/>
          </a:xfrm>
          <a:custGeom>
            <a:avLst/>
            <a:gdLst/>
            <a:ahLst/>
            <a:cxnLst/>
            <a:rect r="r" b="b" t="t" l="l"/>
            <a:pathLst>
              <a:path h="979370" w="3730935">
                <a:moveTo>
                  <a:pt x="0" y="0"/>
                </a:moveTo>
                <a:lnTo>
                  <a:pt x="3730935" y="0"/>
                </a:lnTo>
                <a:lnTo>
                  <a:pt x="3730935" y="979370"/>
                </a:lnTo>
                <a:lnTo>
                  <a:pt x="0" y="97937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-648392" y="6100837"/>
            <a:ext cx="3730935" cy="979370"/>
          </a:xfrm>
          <a:custGeom>
            <a:avLst/>
            <a:gdLst/>
            <a:ahLst/>
            <a:cxnLst/>
            <a:rect r="r" b="b" t="t" l="l"/>
            <a:pathLst>
              <a:path h="979370" w="3730935">
                <a:moveTo>
                  <a:pt x="0" y="0"/>
                </a:moveTo>
                <a:lnTo>
                  <a:pt x="3730935" y="0"/>
                </a:lnTo>
                <a:lnTo>
                  <a:pt x="3730935" y="979370"/>
                </a:lnTo>
                <a:lnTo>
                  <a:pt x="0" y="97937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2541836" y="6100837"/>
            <a:ext cx="3730935" cy="979370"/>
          </a:xfrm>
          <a:custGeom>
            <a:avLst/>
            <a:gdLst/>
            <a:ahLst/>
            <a:cxnLst/>
            <a:rect r="r" b="b" t="t" l="l"/>
            <a:pathLst>
              <a:path h="979370" w="3730935">
                <a:moveTo>
                  <a:pt x="0" y="0"/>
                </a:moveTo>
                <a:lnTo>
                  <a:pt x="3730935" y="0"/>
                </a:lnTo>
                <a:lnTo>
                  <a:pt x="3730935" y="979370"/>
                </a:lnTo>
                <a:lnTo>
                  <a:pt x="0" y="97937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true" rot="0">
            <a:off x="5260984" y="-724496"/>
            <a:ext cx="5771024" cy="1514894"/>
          </a:xfrm>
          <a:custGeom>
            <a:avLst/>
            <a:gdLst/>
            <a:ahLst/>
            <a:cxnLst/>
            <a:rect r="r" b="b" t="t" l="l"/>
            <a:pathLst>
              <a:path h="1514894" w="5771024">
                <a:moveTo>
                  <a:pt x="0" y="1514894"/>
                </a:moveTo>
                <a:lnTo>
                  <a:pt x="5771023" y="1514894"/>
                </a:lnTo>
                <a:lnTo>
                  <a:pt x="5771023" y="0"/>
                </a:lnTo>
                <a:lnTo>
                  <a:pt x="0" y="0"/>
                </a:lnTo>
                <a:lnTo>
                  <a:pt x="0" y="1514894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true" rot="0">
            <a:off x="5673850" y="-830232"/>
            <a:ext cx="6576632" cy="1726366"/>
          </a:xfrm>
          <a:custGeom>
            <a:avLst/>
            <a:gdLst/>
            <a:ahLst/>
            <a:cxnLst/>
            <a:rect r="r" b="b" t="t" l="l"/>
            <a:pathLst>
              <a:path h="1726366" w="6576632">
                <a:moveTo>
                  <a:pt x="0" y="1726366"/>
                </a:moveTo>
                <a:lnTo>
                  <a:pt x="6576632" y="1726366"/>
                </a:lnTo>
                <a:lnTo>
                  <a:pt x="6576632" y="0"/>
                </a:lnTo>
                <a:lnTo>
                  <a:pt x="0" y="0"/>
                </a:lnTo>
                <a:lnTo>
                  <a:pt x="0" y="1726366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true" rot="0">
            <a:off x="5801213" y="-843936"/>
            <a:ext cx="6576632" cy="1726366"/>
          </a:xfrm>
          <a:custGeom>
            <a:avLst/>
            <a:gdLst/>
            <a:ahLst/>
            <a:cxnLst/>
            <a:rect r="r" b="b" t="t" l="l"/>
            <a:pathLst>
              <a:path h="1726366" w="6576632">
                <a:moveTo>
                  <a:pt x="0" y="1726366"/>
                </a:moveTo>
                <a:lnTo>
                  <a:pt x="6576632" y="1726366"/>
                </a:lnTo>
                <a:lnTo>
                  <a:pt x="6576632" y="0"/>
                </a:lnTo>
                <a:lnTo>
                  <a:pt x="0" y="0"/>
                </a:lnTo>
                <a:lnTo>
                  <a:pt x="0" y="1726366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4" id="14"/>
          <p:cNvSpPr txBox="true"/>
          <p:nvPr/>
        </p:nvSpPr>
        <p:spPr>
          <a:xfrm rot="0">
            <a:off x="75245" y="94265"/>
            <a:ext cx="6872586" cy="5040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069"/>
              </a:lnSpc>
              <a:spcBef>
                <a:spcPct val="0"/>
              </a:spcBef>
            </a:pPr>
            <a:r>
              <a:rPr lang="en-US" b="true" sz="1478" i="true" spc="51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"WISE Strategy for Nursing Innovation and Wellbeing </a:t>
            </a:r>
          </a:p>
          <a:p>
            <a:pPr algn="l">
              <a:lnSpc>
                <a:spcPts val="2069"/>
              </a:lnSpc>
              <a:spcBef>
                <a:spcPct val="0"/>
              </a:spcBef>
            </a:pPr>
            <a:r>
              <a:rPr lang="en-US" b="true" sz="1478" i="true" spc="51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of Mankind"</a:t>
            </a:r>
          </a:p>
        </p:txBody>
      </p:sp>
      <p:sp>
        <p:nvSpPr>
          <p:cNvPr name="Freeform 15" id="15"/>
          <p:cNvSpPr/>
          <p:nvPr/>
        </p:nvSpPr>
        <p:spPr>
          <a:xfrm flipH="false" flipV="false" rot="0">
            <a:off x="6380543" y="-103315"/>
            <a:ext cx="2954872" cy="985745"/>
          </a:xfrm>
          <a:custGeom>
            <a:avLst/>
            <a:gdLst/>
            <a:ahLst/>
            <a:cxnLst/>
            <a:rect r="r" b="b" t="t" l="l"/>
            <a:pathLst>
              <a:path h="985745" w="2954872">
                <a:moveTo>
                  <a:pt x="0" y="0"/>
                </a:moveTo>
                <a:lnTo>
                  <a:pt x="2954872" y="0"/>
                </a:lnTo>
                <a:lnTo>
                  <a:pt x="2954872" y="985745"/>
                </a:lnTo>
                <a:lnTo>
                  <a:pt x="0" y="985745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131" t="0" r="-131" b="0"/>
            </a:stretch>
          </a:blipFill>
        </p:spPr>
      </p:sp>
      <p:grpSp>
        <p:nvGrpSpPr>
          <p:cNvPr name="Group 16" id="16"/>
          <p:cNvGrpSpPr/>
          <p:nvPr/>
        </p:nvGrpSpPr>
        <p:grpSpPr>
          <a:xfrm rot="0">
            <a:off x="3428209" y="1429423"/>
            <a:ext cx="5442648" cy="1999577"/>
            <a:chOff x="0" y="0"/>
            <a:chExt cx="2790251" cy="1025112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2790251" cy="1025112"/>
            </a:xfrm>
            <a:custGeom>
              <a:avLst/>
              <a:gdLst/>
              <a:ahLst/>
              <a:cxnLst/>
              <a:rect r="r" b="b" t="t" l="l"/>
              <a:pathLst>
                <a:path h="1025112" w="2790251">
                  <a:moveTo>
                    <a:pt x="22092" y="0"/>
                  </a:moveTo>
                  <a:lnTo>
                    <a:pt x="2768159" y="0"/>
                  </a:lnTo>
                  <a:cubicBezTo>
                    <a:pt x="2774018" y="0"/>
                    <a:pt x="2779637" y="2328"/>
                    <a:pt x="2783780" y="6470"/>
                  </a:cubicBezTo>
                  <a:cubicBezTo>
                    <a:pt x="2787923" y="10613"/>
                    <a:pt x="2790251" y="16233"/>
                    <a:pt x="2790251" y="22092"/>
                  </a:cubicBezTo>
                  <a:lnTo>
                    <a:pt x="2790251" y="1003020"/>
                  </a:lnTo>
                  <a:cubicBezTo>
                    <a:pt x="2790251" y="1008879"/>
                    <a:pt x="2787923" y="1014498"/>
                    <a:pt x="2783780" y="1018641"/>
                  </a:cubicBezTo>
                  <a:cubicBezTo>
                    <a:pt x="2779637" y="1022784"/>
                    <a:pt x="2774018" y="1025112"/>
                    <a:pt x="2768159" y="1025112"/>
                  </a:cubicBezTo>
                  <a:lnTo>
                    <a:pt x="22092" y="1025112"/>
                  </a:lnTo>
                  <a:cubicBezTo>
                    <a:pt x="16233" y="1025112"/>
                    <a:pt x="10613" y="1022784"/>
                    <a:pt x="6470" y="1018641"/>
                  </a:cubicBezTo>
                  <a:cubicBezTo>
                    <a:pt x="2328" y="1014498"/>
                    <a:pt x="0" y="1008879"/>
                    <a:pt x="0" y="1003020"/>
                  </a:cubicBezTo>
                  <a:lnTo>
                    <a:pt x="0" y="22092"/>
                  </a:lnTo>
                  <a:cubicBezTo>
                    <a:pt x="0" y="16233"/>
                    <a:pt x="2328" y="10613"/>
                    <a:pt x="6470" y="6470"/>
                  </a:cubicBezTo>
                  <a:cubicBezTo>
                    <a:pt x="10613" y="2328"/>
                    <a:pt x="16233" y="0"/>
                    <a:pt x="22092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28575" cap="sq">
              <a:solidFill>
                <a:srgbClr val="FFBE72"/>
              </a:solidFill>
              <a:prstDash val="solid"/>
              <a:miter/>
            </a:ln>
          </p:spPr>
        </p:sp>
        <p:sp>
          <p:nvSpPr>
            <p:cNvPr name="TextBox 18" id="18"/>
            <p:cNvSpPr txBox="true"/>
            <p:nvPr/>
          </p:nvSpPr>
          <p:spPr>
            <a:xfrm>
              <a:off x="0" y="0"/>
              <a:ext cx="2790251" cy="1025112"/>
            </a:xfrm>
            <a:prstGeom prst="rect">
              <a:avLst/>
            </a:prstGeom>
          </p:spPr>
          <p:txBody>
            <a:bodyPr anchor="ctr" rtlCol="false" tIns="27205" lIns="27205" bIns="27205" rIns="27205"/>
            <a:lstStyle/>
            <a:p>
              <a:pPr algn="ctr">
                <a:lnSpc>
                  <a:spcPts val="1175"/>
                </a:lnSpc>
              </a:pPr>
            </a:p>
          </p:txBody>
        </p:sp>
      </p:grpSp>
      <p:grpSp>
        <p:nvGrpSpPr>
          <p:cNvPr name="Group 19" id="19"/>
          <p:cNvGrpSpPr/>
          <p:nvPr/>
        </p:nvGrpSpPr>
        <p:grpSpPr>
          <a:xfrm rot="0">
            <a:off x="8458200" y="579311"/>
            <a:ext cx="606238" cy="606238"/>
            <a:chOff x="0" y="0"/>
            <a:chExt cx="812800" cy="812800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4E4E4"/>
            </a:solidFill>
          </p:spPr>
        </p:sp>
        <p:sp>
          <p:nvSpPr>
            <p:cNvPr name="TextBox 21" id="21"/>
            <p:cNvSpPr txBox="true"/>
            <p:nvPr/>
          </p:nvSpPr>
          <p:spPr>
            <a:xfrm>
              <a:off x="76200" y="66675"/>
              <a:ext cx="660400" cy="6699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235"/>
                </a:lnSpc>
              </a:pPr>
            </a:p>
          </p:txBody>
        </p:sp>
      </p:grpSp>
      <p:sp>
        <p:nvSpPr>
          <p:cNvPr name="Freeform 22" id="22"/>
          <p:cNvSpPr/>
          <p:nvPr/>
        </p:nvSpPr>
        <p:spPr>
          <a:xfrm flipH="false" flipV="false" rot="0">
            <a:off x="8600132" y="630903"/>
            <a:ext cx="322374" cy="503054"/>
          </a:xfrm>
          <a:custGeom>
            <a:avLst/>
            <a:gdLst/>
            <a:ahLst/>
            <a:cxnLst/>
            <a:rect r="r" b="b" t="t" l="l"/>
            <a:pathLst>
              <a:path h="503054" w="322374">
                <a:moveTo>
                  <a:pt x="0" y="0"/>
                </a:moveTo>
                <a:lnTo>
                  <a:pt x="322374" y="0"/>
                </a:lnTo>
                <a:lnTo>
                  <a:pt x="322374" y="503054"/>
                </a:lnTo>
                <a:lnTo>
                  <a:pt x="0" y="503054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98221" y="1347753"/>
            <a:ext cx="2839964" cy="1966947"/>
            <a:chOff x="0" y="0"/>
            <a:chExt cx="1341422" cy="92906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341422" cy="929063"/>
            </a:xfrm>
            <a:custGeom>
              <a:avLst/>
              <a:gdLst/>
              <a:ahLst/>
              <a:cxnLst/>
              <a:rect r="r" b="b" t="t" l="l"/>
              <a:pathLst>
                <a:path h="929063" w="1341422">
                  <a:moveTo>
                    <a:pt x="44504" y="0"/>
                  </a:moveTo>
                  <a:lnTo>
                    <a:pt x="1296918" y="0"/>
                  </a:lnTo>
                  <a:cubicBezTo>
                    <a:pt x="1308721" y="0"/>
                    <a:pt x="1320041" y="4689"/>
                    <a:pt x="1328387" y="13035"/>
                  </a:cubicBezTo>
                  <a:cubicBezTo>
                    <a:pt x="1336733" y="21381"/>
                    <a:pt x="1341422" y="32701"/>
                    <a:pt x="1341422" y="44504"/>
                  </a:cubicBezTo>
                  <a:lnTo>
                    <a:pt x="1341422" y="884559"/>
                  </a:lnTo>
                  <a:cubicBezTo>
                    <a:pt x="1341422" y="896362"/>
                    <a:pt x="1336733" y="907682"/>
                    <a:pt x="1328387" y="916028"/>
                  </a:cubicBezTo>
                  <a:cubicBezTo>
                    <a:pt x="1320041" y="924374"/>
                    <a:pt x="1308721" y="929063"/>
                    <a:pt x="1296918" y="929063"/>
                  </a:cubicBezTo>
                  <a:lnTo>
                    <a:pt x="44504" y="929063"/>
                  </a:lnTo>
                  <a:cubicBezTo>
                    <a:pt x="32701" y="929063"/>
                    <a:pt x="21381" y="924374"/>
                    <a:pt x="13035" y="916028"/>
                  </a:cubicBezTo>
                  <a:cubicBezTo>
                    <a:pt x="4689" y="907682"/>
                    <a:pt x="0" y="896362"/>
                    <a:pt x="0" y="884559"/>
                  </a:cubicBezTo>
                  <a:lnTo>
                    <a:pt x="0" y="44504"/>
                  </a:lnTo>
                  <a:cubicBezTo>
                    <a:pt x="0" y="32701"/>
                    <a:pt x="4689" y="21381"/>
                    <a:pt x="13035" y="13035"/>
                  </a:cubicBezTo>
                  <a:cubicBezTo>
                    <a:pt x="21381" y="4689"/>
                    <a:pt x="32701" y="0"/>
                    <a:pt x="44504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9525"/>
              <a:ext cx="1341422" cy="938588"/>
            </a:xfrm>
            <a:prstGeom prst="rect">
              <a:avLst/>
            </a:prstGeom>
          </p:spPr>
          <p:txBody>
            <a:bodyPr anchor="ctr" rtlCol="false" tIns="28597" lIns="28597" bIns="28597" rIns="28597"/>
            <a:lstStyle/>
            <a:p>
              <a:pPr algn="ctr">
                <a:lnSpc>
                  <a:spcPts val="1235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6106126" y="1332054"/>
            <a:ext cx="2839964" cy="1966947"/>
            <a:chOff x="0" y="0"/>
            <a:chExt cx="1341422" cy="929063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341422" cy="929063"/>
            </a:xfrm>
            <a:custGeom>
              <a:avLst/>
              <a:gdLst/>
              <a:ahLst/>
              <a:cxnLst/>
              <a:rect r="r" b="b" t="t" l="l"/>
              <a:pathLst>
                <a:path h="929063" w="1341422">
                  <a:moveTo>
                    <a:pt x="44504" y="0"/>
                  </a:moveTo>
                  <a:lnTo>
                    <a:pt x="1296918" y="0"/>
                  </a:lnTo>
                  <a:cubicBezTo>
                    <a:pt x="1308721" y="0"/>
                    <a:pt x="1320041" y="4689"/>
                    <a:pt x="1328387" y="13035"/>
                  </a:cubicBezTo>
                  <a:cubicBezTo>
                    <a:pt x="1336733" y="21381"/>
                    <a:pt x="1341422" y="32701"/>
                    <a:pt x="1341422" y="44504"/>
                  </a:cubicBezTo>
                  <a:lnTo>
                    <a:pt x="1341422" y="884559"/>
                  </a:lnTo>
                  <a:cubicBezTo>
                    <a:pt x="1341422" y="896362"/>
                    <a:pt x="1336733" y="907682"/>
                    <a:pt x="1328387" y="916028"/>
                  </a:cubicBezTo>
                  <a:cubicBezTo>
                    <a:pt x="1320041" y="924374"/>
                    <a:pt x="1308721" y="929063"/>
                    <a:pt x="1296918" y="929063"/>
                  </a:cubicBezTo>
                  <a:lnTo>
                    <a:pt x="44504" y="929063"/>
                  </a:lnTo>
                  <a:cubicBezTo>
                    <a:pt x="32701" y="929063"/>
                    <a:pt x="21381" y="924374"/>
                    <a:pt x="13035" y="916028"/>
                  </a:cubicBezTo>
                  <a:cubicBezTo>
                    <a:pt x="4689" y="907682"/>
                    <a:pt x="0" y="896362"/>
                    <a:pt x="0" y="884559"/>
                  </a:cubicBezTo>
                  <a:lnTo>
                    <a:pt x="0" y="44504"/>
                  </a:lnTo>
                  <a:cubicBezTo>
                    <a:pt x="0" y="32701"/>
                    <a:pt x="4689" y="21381"/>
                    <a:pt x="13035" y="13035"/>
                  </a:cubicBezTo>
                  <a:cubicBezTo>
                    <a:pt x="21381" y="4689"/>
                    <a:pt x="32701" y="0"/>
                    <a:pt x="44504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9525"/>
              <a:ext cx="1341422" cy="938588"/>
            </a:xfrm>
            <a:prstGeom prst="rect">
              <a:avLst/>
            </a:prstGeom>
          </p:spPr>
          <p:txBody>
            <a:bodyPr anchor="ctr" rtlCol="false" tIns="28597" lIns="28597" bIns="28597" rIns="28597"/>
            <a:lstStyle/>
            <a:p>
              <a:pPr algn="ctr">
                <a:lnSpc>
                  <a:spcPts val="1235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3151862" y="1332054"/>
            <a:ext cx="2839964" cy="1966947"/>
            <a:chOff x="0" y="0"/>
            <a:chExt cx="1341422" cy="929063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1341422" cy="929063"/>
            </a:xfrm>
            <a:custGeom>
              <a:avLst/>
              <a:gdLst/>
              <a:ahLst/>
              <a:cxnLst/>
              <a:rect r="r" b="b" t="t" l="l"/>
              <a:pathLst>
                <a:path h="929063" w="1341422">
                  <a:moveTo>
                    <a:pt x="44504" y="0"/>
                  </a:moveTo>
                  <a:lnTo>
                    <a:pt x="1296918" y="0"/>
                  </a:lnTo>
                  <a:cubicBezTo>
                    <a:pt x="1308721" y="0"/>
                    <a:pt x="1320041" y="4689"/>
                    <a:pt x="1328387" y="13035"/>
                  </a:cubicBezTo>
                  <a:cubicBezTo>
                    <a:pt x="1336733" y="21381"/>
                    <a:pt x="1341422" y="32701"/>
                    <a:pt x="1341422" y="44504"/>
                  </a:cubicBezTo>
                  <a:lnTo>
                    <a:pt x="1341422" y="884559"/>
                  </a:lnTo>
                  <a:cubicBezTo>
                    <a:pt x="1341422" y="896362"/>
                    <a:pt x="1336733" y="907682"/>
                    <a:pt x="1328387" y="916028"/>
                  </a:cubicBezTo>
                  <a:cubicBezTo>
                    <a:pt x="1320041" y="924374"/>
                    <a:pt x="1308721" y="929063"/>
                    <a:pt x="1296918" y="929063"/>
                  </a:cubicBezTo>
                  <a:lnTo>
                    <a:pt x="44504" y="929063"/>
                  </a:lnTo>
                  <a:cubicBezTo>
                    <a:pt x="32701" y="929063"/>
                    <a:pt x="21381" y="924374"/>
                    <a:pt x="13035" y="916028"/>
                  </a:cubicBezTo>
                  <a:cubicBezTo>
                    <a:pt x="4689" y="907682"/>
                    <a:pt x="0" y="896362"/>
                    <a:pt x="0" y="884559"/>
                  </a:cubicBezTo>
                  <a:lnTo>
                    <a:pt x="0" y="44504"/>
                  </a:lnTo>
                  <a:cubicBezTo>
                    <a:pt x="0" y="32701"/>
                    <a:pt x="4689" y="21381"/>
                    <a:pt x="13035" y="13035"/>
                  </a:cubicBezTo>
                  <a:cubicBezTo>
                    <a:pt x="21381" y="4689"/>
                    <a:pt x="32701" y="0"/>
                    <a:pt x="44504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-9525"/>
              <a:ext cx="1341422" cy="938588"/>
            </a:xfrm>
            <a:prstGeom prst="rect">
              <a:avLst/>
            </a:prstGeom>
          </p:spPr>
          <p:txBody>
            <a:bodyPr anchor="ctr" rtlCol="false" tIns="28597" lIns="28597" bIns="28597" rIns="28597"/>
            <a:lstStyle/>
            <a:p>
              <a:pPr algn="ctr">
                <a:lnSpc>
                  <a:spcPts val="1235"/>
                </a:lnSpc>
              </a:pPr>
            </a:p>
          </p:txBody>
        </p:sp>
      </p:grpSp>
      <p:sp>
        <p:nvSpPr>
          <p:cNvPr name="Freeform 11" id="11"/>
          <p:cNvSpPr/>
          <p:nvPr/>
        </p:nvSpPr>
        <p:spPr>
          <a:xfrm flipH="false" flipV="false" rot="0">
            <a:off x="5745399" y="6100837"/>
            <a:ext cx="3730935" cy="979370"/>
          </a:xfrm>
          <a:custGeom>
            <a:avLst/>
            <a:gdLst/>
            <a:ahLst/>
            <a:cxnLst/>
            <a:rect r="r" b="b" t="t" l="l"/>
            <a:pathLst>
              <a:path h="979370" w="3730935">
                <a:moveTo>
                  <a:pt x="0" y="0"/>
                </a:moveTo>
                <a:lnTo>
                  <a:pt x="3730935" y="0"/>
                </a:lnTo>
                <a:lnTo>
                  <a:pt x="3730935" y="979370"/>
                </a:lnTo>
                <a:lnTo>
                  <a:pt x="0" y="97937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-648392" y="6100837"/>
            <a:ext cx="3730935" cy="979370"/>
          </a:xfrm>
          <a:custGeom>
            <a:avLst/>
            <a:gdLst/>
            <a:ahLst/>
            <a:cxnLst/>
            <a:rect r="r" b="b" t="t" l="l"/>
            <a:pathLst>
              <a:path h="979370" w="3730935">
                <a:moveTo>
                  <a:pt x="0" y="0"/>
                </a:moveTo>
                <a:lnTo>
                  <a:pt x="3730935" y="0"/>
                </a:lnTo>
                <a:lnTo>
                  <a:pt x="3730935" y="979370"/>
                </a:lnTo>
                <a:lnTo>
                  <a:pt x="0" y="97937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2541836" y="6100837"/>
            <a:ext cx="3730935" cy="979370"/>
          </a:xfrm>
          <a:custGeom>
            <a:avLst/>
            <a:gdLst/>
            <a:ahLst/>
            <a:cxnLst/>
            <a:rect r="r" b="b" t="t" l="l"/>
            <a:pathLst>
              <a:path h="979370" w="3730935">
                <a:moveTo>
                  <a:pt x="0" y="0"/>
                </a:moveTo>
                <a:lnTo>
                  <a:pt x="3730935" y="0"/>
                </a:lnTo>
                <a:lnTo>
                  <a:pt x="3730935" y="979370"/>
                </a:lnTo>
                <a:lnTo>
                  <a:pt x="0" y="97937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true" rot="0">
            <a:off x="5260984" y="-724496"/>
            <a:ext cx="5771024" cy="1514894"/>
          </a:xfrm>
          <a:custGeom>
            <a:avLst/>
            <a:gdLst/>
            <a:ahLst/>
            <a:cxnLst/>
            <a:rect r="r" b="b" t="t" l="l"/>
            <a:pathLst>
              <a:path h="1514894" w="5771024">
                <a:moveTo>
                  <a:pt x="0" y="1514894"/>
                </a:moveTo>
                <a:lnTo>
                  <a:pt x="5771023" y="1514894"/>
                </a:lnTo>
                <a:lnTo>
                  <a:pt x="5771023" y="0"/>
                </a:lnTo>
                <a:lnTo>
                  <a:pt x="0" y="0"/>
                </a:lnTo>
                <a:lnTo>
                  <a:pt x="0" y="1514894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true" rot="0">
            <a:off x="5673850" y="-830232"/>
            <a:ext cx="6576632" cy="1726366"/>
          </a:xfrm>
          <a:custGeom>
            <a:avLst/>
            <a:gdLst/>
            <a:ahLst/>
            <a:cxnLst/>
            <a:rect r="r" b="b" t="t" l="l"/>
            <a:pathLst>
              <a:path h="1726366" w="6576632">
                <a:moveTo>
                  <a:pt x="0" y="1726366"/>
                </a:moveTo>
                <a:lnTo>
                  <a:pt x="6576632" y="1726366"/>
                </a:lnTo>
                <a:lnTo>
                  <a:pt x="6576632" y="0"/>
                </a:lnTo>
                <a:lnTo>
                  <a:pt x="0" y="0"/>
                </a:lnTo>
                <a:lnTo>
                  <a:pt x="0" y="1726366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true" rot="0">
            <a:off x="5801213" y="-843936"/>
            <a:ext cx="6576632" cy="1726366"/>
          </a:xfrm>
          <a:custGeom>
            <a:avLst/>
            <a:gdLst/>
            <a:ahLst/>
            <a:cxnLst/>
            <a:rect r="r" b="b" t="t" l="l"/>
            <a:pathLst>
              <a:path h="1726366" w="6576632">
                <a:moveTo>
                  <a:pt x="0" y="1726366"/>
                </a:moveTo>
                <a:lnTo>
                  <a:pt x="6576632" y="1726366"/>
                </a:lnTo>
                <a:lnTo>
                  <a:pt x="6576632" y="0"/>
                </a:lnTo>
                <a:lnTo>
                  <a:pt x="0" y="0"/>
                </a:lnTo>
                <a:lnTo>
                  <a:pt x="0" y="1726366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7" id="17"/>
          <p:cNvSpPr txBox="true"/>
          <p:nvPr/>
        </p:nvSpPr>
        <p:spPr>
          <a:xfrm rot="0">
            <a:off x="75245" y="94265"/>
            <a:ext cx="6872586" cy="5040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069"/>
              </a:lnSpc>
              <a:spcBef>
                <a:spcPct val="0"/>
              </a:spcBef>
            </a:pPr>
            <a:r>
              <a:rPr lang="en-US" b="true" sz="1478" i="true" spc="51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"WISE Strategy for Nursing Innovation and Wellbeing </a:t>
            </a:r>
          </a:p>
          <a:p>
            <a:pPr algn="l">
              <a:lnSpc>
                <a:spcPts val="2069"/>
              </a:lnSpc>
              <a:spcBef>
                <a:spcPct val="0"/>
              </a:spcBef>
            </a:pPr>
            <a:r>
              <a:rPr lang="en-US" b="true" sz="1478" i="true" spc="51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of Mankind"</a:t>
            </a:r>
          </a:p>
        </p:txBody>
      </p:sp>
      <p:sp>
        <p:nvSpPr>
          <p:cNvPr name="Freeform 18" id="18"/>
          <p:cNvSpPr/>
          <p:nvPr/>
        </p:nvSpPr>
        <p:spPr>
          <a:xfrm flipH="false" flipV="false" rot="0">
            <a:off x="6380543" y="-103315"/>
            <a:ext cx="2954872" cy="985745"/>
          </a:xfrm>
          <a:custGeom>
            <a:avLst/>
            <a:gdLst/>
            <a:ahLst/>
            <a:cxnLst/>
            <a:rect r="r" b="b" t="t" l="l"/>
            <a:pathLst>
              <a:path h="985745" w="2954872">
                <a:moveTo>
                  <a:pt x="0" y="0"/>
                </a:moveTo>
                <a:lnTo>
                  <a:pt x="2954872" y="0"/>
                </a:lnTo>
                <a:lnTo>
                  <a:pt x="2954872" y="985745"/>
                </a:lnTo>
                <a:lnTo>
                  <a:pt x="0" y="985745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131" t="0" r="-131" b="0"/>
            </a:stretch>
          </a:blipFill>
        </p:spPr>
      </p:sp>
      <p:grpSp>
        <p:nvGrpSpPr>
          <p:cNvPr name="Group 19" id="19"/>
          <p:cNvGrpSpPr/>
          <p:nvPr/>
        </p:nvGrpSpPr>
        <p:grpSpPr>
          <a:xfrm rot="0">
            <a:off x="197909" y="3558999"/>
            <a:ext cx="2839964" cy="1966947"/>
            <a:chOff x="0" y="0"/>
            <a:chExt cx="1341422" cy="929063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1341422" cy="929063"/>
            </a:xfrm>
            <a:custGeom>
              <a:avLst/>
              <a:gdLst/>
              <a:ahLst/>
              <a:cxnLst/>
              <a:rect r="r" b="b" t="t" l="l"/>
              <a:pathLst>
                <a:path h="929063" w="1341422">
                  <a:moveTo>
                    <a:pt x="44504" y="0"/>
                  </a:moveTo>
                  <a:lnTo>
                    <a:pt x="1296918" y="0"/>
                  </a:lnTo>
                  <a:cubicBezTo>
                    <a:pt x="1308721" y="0"/>
                    <a:pt x="1320041" y="4689"/>
                    <a:pt x="1328387" y="13035"/>
                  </a:cubicBezTo>
                  <a:cubicBezTo>
                    <a:pt x="1336733" y="21381"/>
                    <a:pt x="1341422" y="32701"/>
                    <a:pt x="1341422" y="44504"/>
                  </a:cubicBezTo>
                  <a:lnTo>
                    <a:pt x="1341422" y="884559"/>
                  </a:lnTo>
                  <a:cubicBezTo>
                    <a:pt x="1341422" y="896362"/>
                    <a:pt x="1336733" y="907682"/>
                    <a:pt x="1328387" y="916028"/>
                  </a:cubicBezTo>
                  <a:cubicBezTo>
                    <a:pt x="1320041" y="924374"/>
                    <a:pt x="1308721" y="929063"/>
                    <a:pt x="1296918" y="929063"/>
                  </a:cubicBezTo>
                  <a:lnTo>
                    <a:pt x="44504" y="929063"/>
                  </a:lnTo>
                  <a:cubicBezTo>
                    <a:pt x="32701" y="929063"/>
                    <a:pt x="21381" y="924374"/>
                    <a:pt x="13035" y="916028"/>
                  </a:cubicBezTo>
                  <a:cubicBezTo>
                    <a:pt x="4689" y="907682"/>
                    <a:pt x="0" y="896362"/>
                    <a:pt x="0" y="884559"/>
                  </a:cubicBezTo>
                  <a:lnTo>
                    <a:pt x="0" y="44504"/>
                  </a:lnTo>
                  <a:cubicBezTo>
                    <a:pt x="0" y="32701"/>
                    <a:pt x="4689" y="21381"/>
                    <a:pt x="13035" y="13035"/>
                  </a:cubicBezTo>
                  <a:cubicBezTo>
                    <a:pt x="21381" y="4689"/>
                    <a:pt x="32701" y="0"/>
                    <a:pt x="44504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21" id="21"/>
            <p:cNvSpPr txBox="true"/>
            <p:nvPr/>
          </p:nvSpPr>
          <p:spPr>
            <a:xfrm>
              <a:off x="0" y="-9525"/>
              <a:ext cx="1341422" cy="938588"/>
            </a:xfrm>
            <a:prstGeom prst="rect">
              <a:avLst/>
            </a:prstGeom>
          </p:spPr>
          <p:txBody>
            <a:bodyPr anchor="ctr" rtlCol="false" tIns="28597" lIns="28597" bIns="28597" rIns="28597"/>
            <a:lstStyle/>
            <a:p>
              <a:pPr algn="ctr">
                <a:lnSpc>
                  <a:spcPts val="1235"/>
                </a:lnSpc>
              </a:pPr>
            </a:p>
          </p:txBody>
        </p:sp>
      </p:grpSp>
      <p:grpSp>
        <p:nvGrpSpPr>
          <p:cNvPr name="Group 22" id="22"/>
          <p:cNvGrpSpPr/>
          <p:nvPr/>
        </p:nvGrpSpPr>
        <p:grpSpPr>
          <a:xfrm rot="0">
            <a:off x="6105815" y="3543300"/>
            <a:ext cx="2839964" cy="1966947"/>
            <a:chOff x="0" y="0"/>
            <a:chExt cx="1341422" cy="929063"/>
          </a:xfrm>
        </p:grpSpPr>
        <p:sp>
          <p:nvSpPr>
            <p:cNvPr name="Freeform 23" id="23"/>
            <p:cNvSpPr/>
            <p:nvPr/>
          </p:nvSpPr>
          <p:spPr>
            <a:xfrm flipH="false" flipV="false" rot="0">
              <a:off x="0" y="0"/>
              <a:ext cx="1341422" cy="929063"/>
            </a:xfrm>
            <a:custGeom>
              <a:avLst/>
              <a:gdLst/>
              <a:ahLst/>
              <a:cxnLst/>
              <a:rect r="r" b="b" t="t" l="l"/>
              <a:pathLst>
                <a:path h="929063" w="1341422">
                  <a:moveTo>
                    <a:pt x="44504" y="0"/>
                  </a:moveTo>
                  <a:lnTo>
                    <a:pt x="1296918" y="0"/>
                  </a:lnTo>
                  <a:cubicBezTo>
                    <a:pt x="1308721" y="0"/>
                    <a:pt x="1320041" y="4689"/>
                    <a:pt x="1328387" y="13035"/>
                  </a:cubicBezTo>
                  <a:cubicBezTo>
                    <a:pt x="1336733" y="21381"/>
                    <a:pt x="1341422" y="32701"/>
                    <a:pt x="1341422" y="44504"/>
                  </a:cubicBezTo>
                  <a:lnTo>
                    <a:pt x="1341422" y="884559"/>
                  </a:lnTo>
                  <a:cubicBezTo>
                    <a:pt x="1341422" y="896362"/>
                    <a:pt x="1336733" y="907682"/>
                    <a:pt x="1328387" y="916028"/>
                  </a:cubicBezTo>
                  <a:cubicBezTo>
                    <a:pt x="1320041" y="924374"/>
                    <a:pt x="1308721" y="929063"/>
                    <a:pt x="1296918" y="929063"/>
                  </a:cubicBezTo>
                  <a:lnTo>
                    <a:pt x="44504" y="929063"/>
                  </a:lnTo>
                  <a:cubicBezTo>
                    <a:pt x="32701" y="929063"/>
                    <a:pt x="21381" y="924374"/>
                    <a:pt x="13035" y="916028"/>
                  </a:cubicBezTo>
                  <a:cubicBezTo>
                    <a:pt x="4689" y="907682"/>
                    <a:pt x="0" y="896362"/>
                    <a:pt x="0" y="884559"/>
                  </a:cubicBezTo>
                  <a:lnTo>
                    <a:pt x="0" y="44504"/>
                  </a:lnTo>
                  <a:cubicBezTo>
                    <a:pt x="0" y="32701"/>
                    <a:pt x="4689" y="21381"/>
                    <a:pt x="13035" y="13035"/>
                  </a:cubicBezTo>
                  <a:cubicBezTo>
                    <a:pt x="21381" y="4689"/>
                    <a:pt x="32701" y="0"/>
                    <a:pt x="44504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24" id="24"/>
            <p:cNvSpPr txBox="true"/>
            <p:nvPr/>
          </p:nvSpPr>
          <p:spPr>
            <a:xfrm>
              <a:off x="0" y="-9525"/>
              <a:ext cx="1341422" cy="938588"/>
            </a:xfrm>
            <a:prstGeom prst="rect">
              <a:avLst/>
            </a:prstGeom>
          </p:spPr>
          <p:txBody>
            <a:bodyPr anchor="ctr" rtlCol="false" tIns="28597" lIns="28597" bIns="28597" rIns="28597"/>
            <a:lstStyle/>
            <a:p>
              <a:pPr algn="ctr">
                <a:lnSpc>
                  <a:spcPts val="1235"/>
                </a:lnSpc>
              </a:pPr>
            </a:p>
          </p:txBody>
        </p:sp>
      </p:grpSp>
      <p:grpSp>
        <p:nvGrpSpPr>
          <p:cNvPr name="Group 25" id="25"/>
          <p:cNvGrpSpPr/>
          <p:nvPr/>
        </p:nvGrpSpPr>
        <p:grpSpPr>
          <a:xfrm rot="0">
            <a:off x="3151550" y="3543300"/>
            <a:ext cx="2839964" cy="1966947"/>
            <a:chOff x="0" y="0"/>
            <a:chExt cx="1341422" cy="929063"/>
          </a:xfrm>
        </p:grpSpPr>
        <p:sp>
          <p:nvSpPr>
            <p:cNvPr name="Freeform 26" id="26"/>
            <p:cNvSpPr/>
            <p:nvPr/>
          </p:nvSpPr>
          <p:spPr>
            <a:xfrm flipH="false" flipV="false" rot="0">
              <a:off x="0" y="0"/>
              <a:ext cx="1341422" cy="929063"/>
            </a:xfrm>
            <a:custGeom>
              <a:avLst/>
              <a:gdLst/>
              <a:ahLst/>
              <a:cxnLst/>
              <a:rect r="r" b="b" t="t" l="l"/>
              <a:pathLst>
                <a:path h="929063" w="1341422">
                  <a:moveTo>
                    <a:pt x="44504" y="0"/>
                  </a:moveTo>
                  <a:lnTo>
                    <a:pt x="1296918" y="0"/>
                  </a:lnTo>
                  <a:cubicBezTo>
                    <a:pt x="1308721" y="0"/>
                    <a:pt x="1320041" y="4689"/>
                    <a:pt x="1328387" y="13035"/>
                  </a:cubicBezTo>
                  <a:cubicBezTo>
                    <a:pt x="1336733" y="21381"/>
                    <a:pt x="1341422" y="32701"/>
                    <a:pt x="1341422" y="44504"/>
                  </a:cubicBezTo>
                  <a:lnTo>
                    <a:pt x="1341422" y="884559"/>
                  </a:lnTo>
                  <a:cubicBezTo>
                    <a:pt x="1341422" y="896362"/>
                    <a:pt x="1336733" y="907682"/>
                    <a:pt x="1328387" y="916028"/>
                  </a:cubicBezTo>
                  <a:cubicBezTo>
                    <a:pt x="1320041" y="924374"/>
                    <a:pt x="1308721" y="929063"/>
                    <a:pt x="1296918" y="929063"/>
                  </a:cubicBezTo>
                  <a:lnTo>
                    <a:pt x="44504" y="929063"/>
                  </a:lnTo>
                  <a:cubicBezTo>
                    <a:pt x="32701" y="929063"/>
                    <a:pt x="21381" y="924374"/>
                    <a:pt x="13035" y="916028"/>
                  </a:cubicBezTo>
                  <a:cubicBezTo>
                    <a:pt x="4689" y="907682"/>
                    <a:pt x="0" y="896362"/>
                    <a:pt x="0" y="884559"/>
                  </a:cubicBezTo>
                  <a:lnTo>
                    <a:pt x="0" y="44504"/>
                  </a:lnTo>
                  <a:cubicBezTo>
                    <a:pt x="0" y="32701"/>
                    <a:pt x="4689" y="21381"/>
                    <a:pt x="13035" y="13035"/>
                  </a:cubicBezTo>
                  <a:cubicBezTo>
                    <a:pt x="21381" y="4689"/>
                    <a:pt x="32701" y="0"/>
                    <a:pt x="44504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27" id="27"/>
            <p:cNvSpPr txBox="true"/>
            <p:nvPr/>
          </p:nvSpPr>
          <p:spPr>
            <a:xfrm>
              <a:off x="0" y="-9525"/>
              <a:ext cx="1341422" cy="938588"/>
            </a:xfrm>
            <a:prstGeom prst="rect">
              <a:avLst/>
            </a:prstGeom>
          </p:spPr>
          <p:txBody>
            <a:bodyPr anchor="ctr" rtlCol="false" tIns="28597" lIns="28597" bIns="28597" rIns="28597"/>
            <a:lstStyle/>
            <a:p>
              <a:pPr algn="ctr">
                <a:lnSpc>
                  <a:spcPts val="1235"/>
                </a:lnSpc>
              </a:pPr>
            </a:p>
          </p:txBody>
        </p:sp>
      </p:grpSp>
      <p:grpSp>
        <p:nvGrpSpPr>
          <p:cNvPr name="Group 28" id="28"/>
          <p:cNvGrpSpPr/>
          <p:nvPr/>
        </p:nvGrpSpPr>
        <p:grpSpPr>
          <a:xfrm rot="0">
            <a:off x="8458200" y="579311"/>
            <a:ext cx="606238" cy="606238"/>
            <a:chOff x="0" y="0"/>
            <a:chExt cx="812800" cy="812800"/>
          </a:xfrm>
        </p:grpSpPr>
        <p:sp>
          <p:nvSpPr>
            <p:cNvPr name="Freeform 29" id="2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4E4E4"/>
            </a:solidFill>
          </p:spPr>
        </p:sp>
        <p:sp>
          <p:nvSpPr>
            <p:cNvPr name="TextBox 30" id="30"/>
            <p:cNvSpPr txBox="true"/>
            <p:nvPr/>
          </p:nvSpPr>
          <p:spPr>
            <a:xfrm>
              <a:off x="76200" y="66675"/>
              <a:ext cx="660400" cy="6699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235"/>
                </a:lnSpc>
              </a:pPr>
            </a:p>
          </p:txBody>
        </p:sp>
      </p:grpSp>
      <p:sp>
        <p:nvSpPr>
          <p:cNvPr name="Freeform 31" id="31"/>
          <p:cNvSpPr/>
          <p:nvPr/>
        </p:nvSpPr>
        <p:spPr>
          <a:xfrm flipH="false" flipV="false" rot="0">
            <a:off x="8600132" y="630903"/>
            <a:ext cx="322374" cy="503054"/>
          </a:xfrm>
          <a:custGeom>
            <a:avLst/>
            <a:gdLst/>
            <a:ahLst/>
            <a:cxnLst/>
            <a:rect r="r" b="b" t="t" l="l"/>
            <a:pathLst>
              <a:path h="503054" w="322374">
                <a:moveTo>
                  <a:pt x="0" y="0"/>
                </a:moveTo>
                <a:lnTo>
                  <a:pt x="322374" y="0"/>
                </a:lnTo>
                <a:lnTo>
                  <a:pt x="322374" y="503054"/>
                </a:lnTo>
                <a:lnTo>
                  <a:pt x="0" y="503054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DAG3_hDp0AE</dc:identifier>
  <dcterms:modified xsi:type="dcterms:W3CDTF">2011-08-01T06:04:30Z</dcterms:modified>
  <cp:revision>1</cp:revision>
  <dc:title>PPT Template Motto 4:3</dc:title>
</cp:coreProperties>
</file>