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</p:sldIdLst>
  <p:sldSz cx="18288000" cy="10287000"/>
  <p:notesSz cx="6858000" cy="9144000"/>
  <p:embeddedFontLst>
    <p:embeddedFont>
      <p:font typeface="Arimo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r.psu.ac.th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259846" y="2040516"/>
            <a:ext cx="2005396" cy="2050903"/>
            <a:chOff x="0" y="0"/>
            <a:chExt cx="397153" cy="442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7153" cy="442150"/>
            </a:xfrm>
            <a:custGeom>
              <a:avLst/>
              <a:gdLst/>
              <a:ahLst/>
              <a:cxnLst/>
              <a:rect l="l" t="t" r="r" b="b"/>
              <a:pathLst>
                <a:path w="397153" h="442150">
                  <a:moveTo>
                    <a:pt x="0" y="0"/>
                  </a:moveTo>
                  <a:lnTo>
                    <a:pt x="397153" y="0"/>
                  </a:lnTo>
                  <a:lnTo>
                    <a:pt x="397153" y="442150"/>
                  </a:lnTo>
                  <a:lnTo>
                    <a:pt x="0" y="442150"/>
                  </a:lnTo>
                  <a:close/>
                </a:path>
              </a:pathLst>
            </a:custGeom>
            <a:solidFill>
              <a:srgbClr val="F6905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97153" cy="48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14242802" y="2063269"/>
            <a:ext cx="2005396" cy="2005396"/>
          </a:xfrm>
          <a:custGeom>
            <a:avLst/>
            <a:gdLst/>
            <a:ahLst/>
            <a:cxnLst/>
            <a:rect l="l" t="t" r="r" b="b"/>
            <a:pathLst>
              <a:path w="2005396" h="2005396">
                <a:moveTo>
                  <a:pt x="0" y="0"/>
                </a:moveTo>
                <a:lnTo>
                  <a:pt x="2005395" y="0"/>
                </a:lnTo>
                <a:lnTo>
                  <a:pt x="2005395" y="2005396"/>
                </a:lnTo>
                <a:lnTo>
                  <a:pt x="0" y="2005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14242802" y="-1"/>
            <a:ext cx="2005396" cy="2063270"/>
            <a:chOff x="0" y="0"/>
            <a:chExt cx="397153" cy="4462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7153" cy="446245"/>
            </a:xfrm>
            <a:custGeom>
              <a:avLst/>
              <a:gdLst/>
              <a:ahLst/>
              <a:cxnLst/>
              <a:rect l="l" t="t" r="r" b="b"/>
              <a:pathLst>
                <a:path w="397153" h="446245">
                  <a:moveTo>
                    <a:pt x="0" y="0"/>
                  </a:moveTo>
                  <a:lnTo>
                    <a:pt x="397153" y="0"/>
                  </a:lnTo>
                  <a:lnTo>
                    <a:pt x="397153" y="446245"/>
                  </a:lnTo>
                  <a:lnTo>
                    <a:pt x="0" y="446245"/>
                  </a:lnTo>
                  <a:close/>
                </a:path>
              </a:pathLst>
            </a:custGeom>
            <a:solidFill>
              <a:srgbClr val="FFC7A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97153" cy="493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4" y="8953500"/>
            <a:ext cx="18288000" cy="1327300"/>
            <a:chOff x="0" y="0"/>
            <a:chExt cx="4816593" cy="5602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560263"/>
            </a:xfrm>
            <a:custGeom>
              <a:avLst/>
              <a:gdLst/>
              <a:ahLst/>
              <a:cxnLst/>
              <a:rect l="l" t="t" r="r" b="b"/>
              <a:pathLst>
                <a:path w="4816592" h="560263">
                  <a:moveTo>
                    <a:pt x="12700" y="0"/>
                  </a:moveTo>
                  <a:lnTo>
                    <a:pt x="4803892" y="0"/>
                  </a:lnTo>
                  <a:cubicBezTo>
                    <a:pt x="4807261" y="0"/>
                    <a:pt x="4810491" y="1338"/>
                    <a:pt x="4812873" y="3720"/>
                  </a:cubicBezTo>
                  <a:cubicBezTo>
                    <a:pt x="4815255" y="6101"/>
                    <a:pt x="4816592" y="9332"/>
                    <a:pt x="4816592" y="12700"/>
                  </a:cubicBezTo>
                  <a:lnTo>
                    <a:pt x="4816592" y="547563"/>
                  </a:lnTo>
                  <a:cubicBezTo>
                    <a:pt x="4816592" y="554577"/>
                    <a:pt x="4810906" y="560263"/>
                    <a:pt x="4803892" y="560263"/>
                  </a:cubicBezTo>
                  <a:lnTo>
                    <a:pt x="12700" y="560263"/>
                  </a:lnTo>
                  <a:cubicBezTo>
                    <a:pt x="5686" y="560263"/>
                    <a:pt x="0" y="554577"/>
                    <a:pt x="0" y="547563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816593" cy="617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9054145"/>
            <a:ext cx="3581400" cy="1194755"/>
          </a:xfrm>
          <a:custGeom>
            <a:avLst/>
            <a:gdLst/>
            <a:ahLst/>
            <a:cxnLst/>
            <a:rect l="l" t="t" r="r" b="b"/>
            <a:pathLst>
              <a:path w="3065048" h="1022500">
                <a:moveTo>
                  <a:pt x="0" y="0"/>
                </a:moveTo>
                <a:lnTo>
                  <a:pt x="3065048" y="0"/>
                </a:lnTo>
                <a:lnTo>
                  <a:pt x="3065048" y="1022500"/>
                </a:lnTo>
                <a:lnTo>
                  <a:pt x="0" y="102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C40B43-7777-46BE-BCB3-DBEFB7669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7734300"/>
            <a:ext cx="3858885" cy="27553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1BE25E-0085-440A-A1A5-BA62B2B23A68}"/>
              </a:ext>
            </a:extLst>
          </p:cNvPr>
          <p:cNvSpPr txBox="1"/>
          <p:nvPr/>
        </p:nvSpPr>
        <p:spPr>
          <a:xfrm>
            <a:off x="5297554" y="9420689"/>
            <a:ext cx="9256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</a:t>
            </a:r>
            <a:r>
              <a:rPr lang="en-US" sz="2400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เป็นสถาบันการศึกษาพยาบาลชั้นนำเพื่อสร้างเสริมสุขภาวะ</a:t>
            </a:r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”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53499"/>
            <a:ext cx="18288000" cy="1333501"/>
            <a:chOff x="0" y="0"/>
            <a:chExt cx="4816593" cy="560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0263"/>
            </a:xfrm>
            <a:custGeom>
              <a:avLst/>
              <a:gdLst/>
              <a:ahLst/>
              <a:cxnLst/>
              <a:rect l="l" t="t" r="r" b="b"/>
              <a:pathLst>
                <a:path w="4816592" h="560263">
                  <a:moveTo>
                    <a:pt x="12700" y="0"/>
                  </a:moveTo>
                  <a:lnTo>
                    <a:pt x="4803892" y="0"/>
                  </a:lnTo>
                  <a:cubicBezTo>
                    <a:pt x="4807261" y="0"/>
                    <a:pt x="4810491" y="1338"/>
                    <a:pt x="4812873" y="3720"/>
                  </a:cubicBezTo>
                  <a:cubicBezTo>
                    <a:pt x="4815255" y="6101"/>
                    <a:pt x="4816592" y="9332"/>
                    <a:pt x="4816592" y="12700"/>
                  </a:cubicBezTo>
                  <a:lnTo>
                    <a:pt x="4816592" y="547563"/>
                  </a:lnTo>
                  <a:cubicBezTo>
                    <a:pt x="4816592" y="554577"/>
                    <a:pt x="4810906" y="560263"/>
                    <a:pt x="4803892" y="560263"/>
                  </a:cubicBezTo>
                  <a:lnTo>
                    <a:pt x="12700" y="560263"/>
                  </a:lnTo>
                  <a:cubicBezTo>
                    <a:pt x="5686" y="560263"/>
                    <a:pt x="0" y="554577"/>
                    <a:pt x="0" y="547563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17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5891" y="229902"/>
            <a:ext cx="17916218" cy="8150733"/>
            <a:chOff x="0" y="0"/>
            <a:chExt cx="4718675" cy="21466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18675" cy="2146695"/>
            </a:xfrm>
            <a:custGeom>
              <a:avLst/>
              <a:gdLst/>
              <a:ahLst/>
              <a:cxnLst/>
              <a:rect l="l" t="t" r="r" b="b"/>
              <a:pathLst>
                <a:path w="4718675" h="2146695">
                  <a:moveTo>
                    <a:pt x="22038" y="0"/>
                  </a:moveTo>
                  <a:lnTo>
                    <a:pt x="4696637" y="0"/>
                  </a:lnTo>
                  <a:cubicBezTo>
                    <a:pt x="4702482" y="0"/>
                    <a:pt x="4708087" y="2322"/>
                    <a:pt x="4712220" y="6455"/>
                  </a:cubicBezTo>
                  <a:cubicBezTo>
                    <a:pt x="4716353" y="10588"/>
                    <a:pt x="4718675" y="16193"/>
                    <a:pt x="4718675" y="22038"/>
                  </a:cubicBezTo>
                  <a:lnTo>
                    <a:pt x="4718675" y="2124657"/>
                  </a:lnTo>
                  <a:cubicBezTo>
                    <a:pt x="4718675" y="2130502"/>
                    <a:pt x="4716353" y="2136108"/>
                    <a:pt x="4712220" y="2140240"/>
                  </a:cubicBezTo>
                  <a:cubicBezTo>
                    <a:pt x="4708087" y="2144374"/>
                    <a:pt x="4702482" y="2146695"/>
                    <a:pt x="4696637" y="2146695"/>
                  </a:cubicBezTo>
                  <a:lnTo>
                    <a:pt x="22038" y="2146695"/>
                  </a:lnTo>
                  <a:cubicBezTo>
                    <a:pt x="16193" y="2146695"/>
                    <a:pt x="10588" y="2144374"/>
                    <a:pt x="6455" y="2140240"/>
                  </a:cubicBezTo>
                  <a:cubicBezTo>
                    <a:pt x="2322" y="2136108"/>
                    <a:pt x="0" y="2130502"/>
                    <a:pt x="0" y="2124657"/>
                  </a:cubicBezTo>
                  <a:lnTo>
                    <a:pt x="0" y="22038"/>
                  </a:lnTo>
                  <a:cubicBezTo>
                    <a:pt x="0" y="16193"/>
                    <a:pt x="2322" y="10588"/>
                    <a:pt x="6455" y="6455"/>
                  </a:cubicBezTo>
                  <a:cubicBezTo>
                    <a:pt x="10588" y="2322"/>
                    <a:pt x="16193" y="0"/>
                    <a:pt x="220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718675" cy="2203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" y="9044324"/>
            <a:ext cx="3610839" cy="1204576"/>
          </a:xfrm>
          <a:custGeom>
            <a:avLst/>
            <a:gdLst/>
            <a:ahLst/>
            <a:cxnLst/>
            <a:rect l="l" t="t" r="r" b="b"/>
            <a:pathLst>
              <a:path w="3065048" h="1022500">
                <a:moveTo>
                  <a:pt x="0" y="0"/>
                </a:moveTo>
                <a:lnTo>
                  <a:pt x="3065048" y="0"/>
                </a:lnTo>
                <a:lnTo>
                  <a:pt x="3065048" y="1022500"/>
                </a:lnTo>
                <a:lnTo>
                  <a:pt x="0" y="102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4C79EE-D2DF-46E3-AFCB-CA5C72318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7734300"/>
            <a:ext cx="3858885" cy="2755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6D2A46-A7BC-471C-8EFF-26847DDF171D}"/>
              </a:ext>
            </a:extLst>
          </p:cNvPr>
          <p:cNvSpPr txBox="1"/>
          <p:nvPr/>
        </p:nvSpPr>
        <p:spPr>
          <a:xfrm>
            <a:off x="5225481" y="9415779"/>
            <a:ext cx="9203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</a:t>
            </a:r>
            <a:r>
              <a:rPr lang="en-US" sz="2400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เป็นสถาบันการศึกษาพยาบาลชั้นนำเพื่อสร้างเสริมสุขภาวะ</a:t>
            </a:r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”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8953499"/>
            <a:ext cx="18288000" cy="1333501"/>
            <a:chOff x="0" y="0"/>
            <a:chExt cx="4816593" cy="6037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603782"/>
            </a:xfrm>
            <a:custGeom>
              <a:avLst/>
              <a:gdLst/>
              <a:ahLst/>
              <a:cxnLst/>
              <a:rect l="l" t="t" r="r" b="b"/>
              <a:pathLst>
                <a:path w="4816592" h="603782">
                  <a:moveTo>
                    <a:pt x="12700" y="0"/>
                  </a:moveTo>
                  <a:lnTo>
                    <a:pt x="4803892" y="0"/>
                  </a:lnTo>
                  <a:cubicBezTo>
                    <a:pt x="4807261" y="0"/>
                    <a:pt x="4810491" y="1338"/>
                    <a:pt x="4812873" y="3720"/>
                  </a:cubicBezTo>
                  <a:cubicBezTo>
                    <a:pt x="4815255" y="6101"/>
                    <a:pt x="4816592" y="9332"/>
                    <a:pt x="4816592" y="12700"/>
                  </a:cubicBezTo>
                  <a:lnTo>
                    <a:pt x="4816592" y="591082"/>
                  </a:lnTo>
                  <a:cubicBezTo>
                    <a:pt x="4816592" y="598096"/>
                    <a:pt x="4810906" y="603782"/>
                    <a:pt x="4803892" y="603782"/>
                  </a:cubicBezTo>
                  <a:lnTo>
                    <a:pt x="12700" y="603782"/>
                  </a:lnTo>
                  <a:cubicBezTo>
                    <a:pt x="9332" y="603782"/>
                    <a:pt x="6101" y="602444"/>
                    <a:pt x="3720" y="600062"/>
                  </a:cubicBezTo>
                  <a:cubicBezTo>
                    <a:pt x="1338" y="597681"/>
                    <a:pt x="0" y="594450"/>
                    <a:pt x="0" y="591082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16593" cy="660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9136886"/>
            <a:ext cx="3429000" cy="1143914"/>
          </a:xfrm>
          <a:custGeom>
            <a:avLst/>
            <a:gdLst/>
            <a:ahLst/>
            <a:cxnLst/>
            <a:rect l="l" t="t" r="r" b="b"/>
            <a:pathLst>
              <a:path w="3065048" h="1022500">
                <a:moveTo>
                  <a:pt x="0" y="0"/>
                </a:moveTo>
                <a:lnTo>
                  <a:pt x="3065048" y="0"/>
                </a:lnTo>
                <a:lnTo>
                  <a:pt x="3065048" y="1022500"/>
                </a:lnTo>
                <a:lnTo>
                  <a:pt x="0" y="102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672DA730-540B-408F-BEA3-4BFEB2720A81}"/>
              </a:ext>
            </a:extLst>
          </p:cNvPr>
          <p:cNvGrpSpPr/>
          <p:nvPr/>
        </p:nvGrpSpPr>
        <p:grpSpPr>
          <a:xfrm>
            <a:off x="6515103" y="342900"/>
            <a:ext cx="11397909" cy="2365133"/>
            <a:chOff x="0" y="0"/>
            <a:chExt cx="2221768" cy="203245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45ED02E-8F3A-403C-8060-BC918ADB3905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8C5B3A04-C570-4F11-82E8-26C370746788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CF3769A2-B680-4D7E-9A82-11FBD9326A88}"/>
              </a:ext>
            </a:extLst>
          </p:cNvPr>
          <p:cNvGrpSpPr/>
          <p:nvPr/>
        </p:nvGrpSpPr>
        <p:grpSpPr>
          <a:xfrm>
            <a:off x="457200" y="342900"/>
            <a:ext cx="5531908" cy="2365133"/>
            <a:chOff x="0" y="0"/>
            <a:chExt cx="2221768" cy="203245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16616B3-1C52-401B-94DD-0E006B86C8BB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95250" cap="rnd">
              <a:solidFill>
                <a:srgbClr val="F37221">
                  <a:alpha val="35686"/>
                </a:srgbClr>
              </a:solidFill>
              <a:prstDash val="solid"/>
              <a:round/>
            </a:ln>
          </p:spPr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C86D6C2B-C6E5-4C02-96C9-B9EA4A03C3CB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10686E8E-ACFB-45A7-A096-18C6C5BBEBB8}"/>
              </a:ext>
            </a:extLst>
          </p:cNvPr>
          <p:cNvGrpSpPr/>
          <p:nvPr/>
        </p:nvGrpSpPr>
        <p:grpSpPr>
          <a:xfrm>
            <a:off x="6515103" y="3086100"/>
            <a:ext cx="11397909" cy="2365133"/>
            <a:chOff x="0" y="0"/>
            <a:chExt cx="2221768" cy="2032458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43230D86-DC21-4849-9615-16E7B3C6E076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831A5E7D-CA64-497F-A61A-AFCE9877B255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6789E6E5-F41B-4DF8-8055-0BD3DA3BD8E4}"/>
              </a:ext>
            </a:extLst>
          </p:cNvPr>
          <p:cNvGrpSpPr/>
          <p:nvPr/>
        </p:nvGrpSpPr>
        <p:grpSpPr>
          <a:xfrm>
            <a:off x="6515103" y="5902567"/>
            <a:ext cx="11397909" cy="2365133"/>
            <a:chOff x="0" y="0"/>
            <a:chExt cx="2221768" cy="2032458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75D5B4DC-865C-4A98-A681-6C14486DD3FB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11267725-7150-4438-B63C-FD7A9C43EC8D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66C84C51-580A-435B-86B9-243C634A4CC1}"/>
              </a:ext>
            </a:extLst>
          </p:cNvPr>
          <p:cNvGrpSpPr/>
          <p:nvPr/>
        </p:nvGrpSpPr>
        <p:grpSpPr>
          <a:xfrm>
            <a:off x="457200" y="5902567"/>
            <a:ext cx="5531908" cy="2365133"/>
            <a:chOff x="0" y="0"/>
            <a:chExt cx="2221768" cy="2032458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34A8307-CEC7-4817-B00E-27E1DEFC1390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95250" cap="rnd">
              <a:solidFill>
                <a:srgbClr val="F37221">
                  <a:alpha val="35686"/>
                </a:srgbClr>
              </a:solidFill>
              <a:prstDash val="solid"/>
              <a:round/>
            </a:ln>
          </p:spPr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E87E497A-6884-4812-89A3-AF486B13689C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C3115C73-B96D-417E-99A0-FAAF4581D6AB}"/>
              </a:ext>
            </a:extLst>
          </p:cNvPr>
          <p:cNvGrpSpPr/>
          <p:nvPr/>
        </p:nvGrpSpPr>
        <p:grpSpPr>
          <a:xfrm>
            <a:off x="457200" y="3086100"/>
            <a:ext cx="5531908" cy="2365133"/>
            <a:chOff x="0" y="0"/>
            <a:chExt cx="2221768" cy="2032458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180E7E71-4B22-4930-821A-3852C9627AE7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95250" cap="rnd">
              <a:solidFill>
                <a:srgbClr val="F37221">
                  <a:alpha val="35686"/>
                </a:srgbClr>
              </a:solidFill>
              <a:prstDash val="solid"/>
              <a:round/>
            </a:ln>
          </p:spPr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4B131AEE-0650-4DA2-B710-17DFE9061990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FFADA86-7860-475B-A7B8-12C64586B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7734300"/>
            <a:ext cx="3858885" cy="275539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94DDD-FF24-452A-94BB-BE2D2930BD70}"/>
              </a:ext>
            </a:extLst>
          </p:cNvPr>
          <p:cNvSpPr txBox="1"/>
          <p:nvPr/>
        </p:nvSpPr>
        <p:spPr>
          <a:xfrm>
            <a:off x="5383696" y="9478010"/>
            <a:ext cx="9203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</a:t>
            </a:r>
            <a:r>
              <a:rPr lang="en-US" sz="2400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เป็นสถาบันการศึกษาพยาบาลชั้นนำเพื่อสร้างเสริมสุขภาวะ</a:t>
            </a:r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”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53501"/>
            <a:ext cx="18288000" cy="1333500"/>
            <a:chOff x="0" y="0"/>
            <a:chExt cx="4816593" cy="6037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03782"/>
            </a:xfrm>
            <a:custGeom>
              <a:avLst/>
              <a:gdLst/>
              <a:ahLst/>
              <a:cxnLst/>
              <a:rect l="l" t="t" r="r" b="b"/>
              <a:pathLst>
                <a:path w="4816592" h="603782">
                  <a:moveTo>
                    <a:pt x="12700" y="0"/>
                  </a:moveTo>
                  <a:lnTo>
                    <a:pt x="4803892" y="0"/>
                  </a:lnTo>
                  <a:cubicBezTo>
                    <a:pt x="4807261" y="0"/>
                    <a:pt x="4810491" y="1338"/>
                    <a:pt x="4812873" y="3720"/>
                  </a:cubicBezTo>
                  <a:cubicBezTo>
                    <a:pt x="4815255" y="6101"/>
                    <a:pt x="4816592" y="9332"/>
                    <a:pt x="4816592" y="12700"/>
                  </a:cubicBezTo>
                  <a:lnTo>
                    <a:pt x="4816592" y="591082"/>
                  </a:lnTo>
                  <a:cubicBezTo>
                    <a:pt x="4816592" y="598096"/>
                    <a:pt x="4810906" y="603782"/>
                    <a:pt x="4803892" y="603782"/>
                  </a:cubicBezTo>
                  <a:lnTo>
                    <a:pt x="12700" y="603782"/>
                  </a:lnTo>
                  <a:cubicBezTo>
                    <a:pt x="9332" y="603782"/>
                    <a:pt x="6101" y="602444"/>
                    <a:pt x="3720" y="600062"/>
                  </a:cubicBezTo>
                  <a:cubicBezTo>
                    <a:pt x="1338" y="597681"/>
                    <a:pt x="0" y="594450"/>
                    <a:pt x="0" y="591082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60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9160" y="359974"/>
            <a:ext cx="12730543" cy="7964842"/>
            <a:chOff x="0" y="0"/>
            <a:chExt cx="3352900" cy="20977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52900" cy="2097736"/>
            </a:xfrm>
            <a:custGeom>
              <a:avLst/>
              <a:gdLst/>
              <a:ahLst/>
              <a:cxnLst/>
              <a:rect l="l" t="t" r="r" b="b"/>
              <a:pathLst>
                <a:path w="3352900" h="2097736">
                  <a:moveTo>
                    <a:pt x="31015" y="0"/>
                  </a:moveTo>
                  <a:lnTo>
                    <a:pt x="3321885" y="0"/>
                  </a:lnTo>
                  <a:cubicBezTo>
                    <a:pt x="3339014" y="0"/>
                    <a:pt x="3352900" y="13886"/>
                    <a:pt x="3352900" y="31015"/>
                  </a:cubicBezTo>
                  <a:lnTo>
                    <a:pt x="3352900" y="2066721"/>
                  </a:lnTo>
                  <a:cubicBezTo>
                    <a:pt x="3352900" y="2074947"/>
                    <a:pt x="3349633" y="2082836"/>
                    <a:pt x="3343816" y="2088652"/>
                  </a:cubicBezTo>
                  <a:cubicBezTo>
                    <a:pt x="3338000" y="2094469"/>
                    <a:pt x="3330111" y="2097736"/>
                    <a:pt x="3321885" y="2097736"/>
                  </a:cubicBezTo>
                  <a:lnTo>
                    <a:pt x="31015" y="2097736"/>
                  </a:lnTo>
                  <a:cubicBezTo>
                    <a:pt x="22789" y="2097736"/>
                    <a:pt x="14901" y="2094469"/>
                    <a:pt x="9084" y="2088652"/>
                  </a:cubicBezTo>
                  <a:cubicBezTo>
                    <a:pt x="3268" y="2082836"/>
                    <a:pt x="0" y="2074947"/>
                    <a:pt x="0" y="2066721"/>
                  </a:cubicBezTo>
                  <a:lnTo>
                    <a:pt x="0" y="31015"/>
                  </a:lnTo>
                  <a:cubicBezTo>
                    <a:pt x="0" y="22789"/>
                    <a:pt x="3268" y="14901"/>
                    <a:pt x="9084" y="9084"/>
                  </a:cubicBezTo>
                  <a:cubicBezTo>
                    <a:pt x="14901" y="3268"/>
                    <a:pt x="22789" y="0"/>
                    <a:pt x="31015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95250" cap="rnd">
              <a:solidFill>
                <a:srgbClr val="F37221">
                  <a:alpha val="35686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352900" cy="2154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" y="9105900"/>
            <a:ext cx="3426259" cy="1143000"/>
          </a:xfrm>
          <a:custGeom>
            <a:avLst/>
            <a:gdLst/>
            <a:ahLst/>
            <a:cxnLst/>
            <a:rect l="l" t="t" r="r" b="b"/>
            <a:pathLst>
              <a:path w="3065048" h="1022500">
                <a:moveTo>
                  <a:pt x="0" y="0"/>
                </a:moveTo>
                <a:lnTo>
                  <a:pt x="3065048" y="0"/>
                </a:lnTo>
                <a:lnTo>
                  <a:pt x="3065048" y="1022500"/>
                </a:lnTo>
                <a:lnTo>
                  <a:pt x="0" y="102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05187FCC-8BF1-464A-9CAB-D4A18023F8B3}"/>
              </a:ext>
            </a:extLst>
          </p:cNvPr>
          <p:cNvGrpSpPr/>
          <p:nvPr/>
        </p:nvGrpSpPr>
        <p:grpSpPr>
          <a:xfrm>
            <a:off x="13438087" y="388539"/>
            <a:ext cx="4490753" cy="3845360"/>
            <a:chOff x="0" y="0"/>
            <a:chExt cx="1182750" cy="1012770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E5C3A2B-E2F2-4EFB-B6F5-8067CBD24624}"/>
                </a:ext>
              </a:extLst>
            </p:cNvPr>
            <p:cNvSpPr/>
            <p:nvPr/>
          </p:nvSpPr>
          <p:spPr>
            <a:xfrm>
              <a:off x="0" y="0"/>
              <a:ext cx="1182750" cy="1012770"/>
            </a:xfrm>
            <a:custGeom>
              <a:avLst/>
              <a:gdLst/>
              <a:ahLst/>
              <a:cxnLst/>
              <a:rect l="l" t="t" r="r" b="b"/>
              <a:pathLst>
                <a:path w="1182750" h="1012770">
                  <a:moveTo>
                    <a:pt x="87922" y="0"/>
                  </a:moveTo>
                  <a:lnTo>
                    <a:pt x="1094827" y="0"/>
                  </a:lnTo>
                  <a:cubicBezTo>
                    <a:pt x="1118146" y="0"/>
                    <a:pt x="1140509" y="9263"/>
                    <a:pt x="1156998" y="25752"/>
                  </a:cubicBezTo>
                  <a:cubicBezTo>
                    <a:pt x="1173487" y="42241"/>
                    <a:pt x="1182750" y="64604"/>
                    <a:pt x="1182750" y="87922"/>
                  </a:cubicBezTo>
                  <a:lnTo>
                    <a:pt x="1182750" y="924847"/>
                  </a:lnTo>
                  <a:cubicBezTo>
                    <a:pt x="1182750" y="973406"/>
                    <a:pt x="1143386" y="1012770"/>
                    <a:pt x="1094827" y="1012770"/>
                  </a:cubicBezTo>
                  <a:lnTo>
                    <a:pt x="87922" y="1012770"/>
                  </a:lnTo>
                  <a:cubicBezTo>
                    <a:pt x="64604" y="1012770"/>
                    <a:pt x="42241" y="1003507"/>
                    <a:pt x="25752" y="987018"/>
                  </a:cubicBezTo>
                  <a:cubicBezTo>
                    <a:pt x="9263" y="970529"/>
                    <a:pt x="0" y="948166"/>
                    <a:pt x="0" y="924847"/>
                  </a:cubicBezTo>
                  <a:lnTo>
                    <a:pt x="0" y="87922"/>
                  </a:lnTo>
                  <a:cubicBezTo>
                    <a:pt x="0" y="64604"/>
                    <a:pt x="9263" y="42241"/>
                    <a:pt x="25752" y="25752"/>
                  </a:cubicBezTo>
                  <a:cubicBezTo>
                    <a:pt x="42241" y="9263"/>
                    <a:pt x="64604" y="0"/>
                    <a:pt x="879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71569237-94B0-4949-B86B-D2B4CF5A536B}"/>
                </a:ext>
              </a:extLst>
            </p:cNvPr>
            <p:cNvSpPr txBox="1"/>
            <p:nvPr/>
          </p:nvSpPr>
          <p:spPr>
            <a:xfrm>
              <a:off x="0" y="-57150"/>
              <a:ext cx="1182750" cy="1069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FB4E45CB-C132-48C3-B889-AD90B2CC7E79}"/>
              </a:ext>
            </a:extLst>
          </p:cNvPr>
          <p:cNvGrpSpPr/>
          <p:nvPr/>
        </p:nvGrpSpPr>
        <p:grpSpPr>
          <a:xfrm>
            <a:off x="13438087" y="4450890"/>
            <a:ext cx="4490753" cy="3845360"/>
            <a:chOff x="0" y="0"/>
            <a:chExt cx="1182750" cy="101277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936E0F1-2A60-45B9-9E84-6404670A38AD}"/>
                </a:ext>
              </a:extLst>
            </p:cNvPr>
            <p:cNvSpPr/>
            <p:nvPr/>
          </p:nvSpPr>
          <p:spPr>
            <a:xfrm>
              <a:off x="0" y="0"/>
              <a:ext cx="1182750" cy="1012770"/>
            </a:xfrm>
            <a:custGeom>
              <a:avLst/>
              <a:gdLst/>
              <a:ahLst/>
              <a:cxnLst/>
              <a:rect l="l" t="t" r="r" b="b"/>
              <a:pathLst>
                <a:path w="1182750" h="1012770">
                  <a:moveTo>
                    <a:pt x="87922" y="0"/>
                  </a:moveTo>
                  <a:lnTo>
                    <a:pt x="1094827" y="0"/>
                  </a:lnTo>
                  <a:cubicBezTo>
                    <a:pt x="1118146" y="0"/>
                    <a:pt x="1140509" y="9263"/>
                    <a:pt x="1156998" y="25752"/>
                  </a:cubicBezTo>
                  <a:cubicBezTo>
                    <a:pt x="1173487" y="42241"/>
                    <a:pt x="1182750" y="64604"/>
                    <a:pt x="1182750" y="87922"/>
                  </a:cubicBezTo>
                  <a:lnTo>
                    <a:pt x="1182750" y="924847"/>
                  </a:lnTo>
                  <a:cubicBezTo>
                    <a:pt x="1182750" y="973406"/>
                    <a:pt x="1143386" y="1012770"/>
                    <a:pt x="1094827" y="1012770"/>
                  </a:cubicBezTo>
                  <a:lnTo>
                    <a:pt x="87922" y="1012770"/>
                  </a:lnTo>
                  <a:cubicBezTo>
                    <a:pt x="64604" y="1012770"/>
                    <a:pt x="42241" y="1003507"/>
                    <a:pt x="25752" y="987018"/>
                  </a:cubicBezTo>
                  <a:cubicBezTo>
                    <a:pt x="9263" y="970529"/>
                    <a:pt x="0" y="948166"/>
                    <a:pt x="0" y="924847"/>
                  </a:cubicBezTo>
                  <a:lnTo>
                    <a:pt x="0" y="87922"/>
                  </a:lnTo>
                  <a:cubicBezTo>
                    <a:pt x="0" y="64604"/>
                    <a:pt x="9263" y="42241"/>
                    <a:pt x="25752" y="25752"/>
                  </a:cubicBezTo>
                  <a:cubicBezTo>
                    <a:pt x="42241" y="9263"/>
                    <a:pt x="64604" y="0"/>
                    <a:pt x="879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61CFDFA6-DD4E-4BA7-A40F-B4A88D077CC2}"/>
                </a:ext>
              </a:extLst>
            </p:cNvPr>
            <p:cNvSpPr txBox="1"/>
            <p:nvPr/>
          </p:nvSpPr>
          <p:spPr>
            <a:xfrm>
              <a:off x="0" y="-57150"/>
              <a:ext cx="1182750" cy="1069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BB8B4E4-DF33-4727-948F-BCC1BDE1C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7734300"/>
            <a:ext cx="3858885" cy="27553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E7B756-EA7A-454C-94C8-11C64534B95B}"/>
              </a:ext>
            </a:extLst>
          </p:cNvPr>
          <p:cNvSpPr txBox="1"/>
          <p:nvPr/>
        </p:nvSpPr>
        <p:spPr>
          <a:xfrm>
            <a:off x="4890755" y="9436796"/>
            <a:ext cx="9203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</a:t>
            </a:r>
            <a:r>
              <a:rPr lang="en-US" sz="2400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เป็นสถาบันการศึกษาพยาบาลชั้นนำเพื่อสร้างเสริมสุขภาวะ</a:t>
            </a:r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”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418" y="398821"/>
            <a:ext cx="17461818" cy="9438963"/>
            <a:chOff x="0" y="0"/>
            <a:chExt cx="4598997" cy="248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8997" cy="2485982"/>
            </a:xfrm>
            <a:custGeom>
              <a:avLst/>
              <a:gdLst/>
              <a:ahLst/>
              <a:cxnLst/>
              <a:rect l="l" t="t" r="r" b="b"/>
              <a:pathLst>
                <a:path w="4598997" h="2485982">
                  <a:moveTo>
                    <a:pt x="13301" y="0"/>
                  </a:moveTo>
                  <a:lnTo>
                    <a:pt x="4585696" y="0"/>
                  </a:lnTo>
                  <a:cubicBezTo>
                    <a:pt x="4593042" y="0"/>
                    <a:pt x="4598997" y="5955"/>
                    <a:pt x="4598997" y="13301"/>
                  </a:cubicBezTo>
                  <a:lnTo>
                    <a:pt x="4598997" y="2472681"/>
                  </a:lnTo>
                  <a:cubicBezTo>
                    <a:pt x="4598997" y="2480027"/>
                    <a:pt x="4593042" y="2485982"/>
                    <a:pt x="4585696" y="2485982"/>
                  </a:cubicBezTo>
                  <a:lnTo>
                    <a:pt x="13301" y="2485982"/>
                  </a:lnTo>
                  <a:cubicBezTo>
                    <a:pt x="5955" y="2485982"/>
                    <a:pt x="0" y="2480027"/>
                    <a:pt x="0" y="2472681"/>
                  </a:cubicBezTo>
                  <a:lnTo>
                    <a:pt x="0" y="13301"/>
                  </a:lnTo>
                  <a:cubicBezTo>
                    <a:pt x="0" y="5955"/>
                    <a:pt x="5955" y="0"/>
                    <a:pt x="133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rnd">
              <a:solidFill>
                <a:srgbClr val="FE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98997" cy="2543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12588" y="8934095"/>
            <a:ext cx="396900" cy="513787"/>
          </a:xfrm>
          <a:custGeom>
            <a:avLst/>
            <a:gdLst/>
            <a:ahLst/>
            <a:cxnLst/>
            <a:rect l="l" t="t" r="r" b="b"/>
            <a:pathLst>
              <a:path w="396900" h="513787">
                <a:moveTo>
                  <a:pt x="0" y="0"/>
                </a:moveTo>
                <a:lnTo>
                  <a:pt x="396901" y="0"/>
                </a:lnTo>
                <a:lnTo>
                  <a:pt x="396901" y="513787"/>
                </a:lnTo>
                <a:lnTo>
                  <a:pt x="0" y="513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0526" y="9079582"/>
            <a:ext cx="755433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20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คณะพยาบาลศาสตร์</a:t>
            </a:r>
            <a:r>
              <a:rPr lang="en-US" sz="2000" b="1" spc="20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20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มหาวิทยาลัยสงขลานครินทร์</a:t>
            </a:r>
            <a:endParaRPr lang="en-US" sz="2000" b="1" spc="20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917883" y="9014361"/>
            <a:ext cx="487878" cy="487878"/>
          </a:xfrm>
          <a:custGeom>
            <a:avLst/>
            <a:gdLst/>
            <a:ahLst/>
            <a:cxnLst/>
            <a:rect l="l" t="t" r="r" b="b"/>
            <a:pathLst>
              <a:path w="487878" h="487878">
                <a:moveTo>
                  <a:pt x="0" y="0"/>
                </a:moveTo>
                <a:lnTo>
                  <a:pt x="487878" y="0"/>
                </a:lnTo>
                <a:lnTo>
                  <a:pt x="487878" y="487878"/>
                </a:lnTo>
                <a:lnTo>
                  <a:pt x="0" y="487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83903" y="9098632"/>
            <a:ext cx="196435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20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+66 7428 6422</a:t>
            </a:r>
          </a:p>
        </p:txBody>
      </p:sp>
      <p:sp>
        <p:nvSpPr>
          <p:cNvPr id="9" name="Freeform 9"/>
          <p:cNvSpPr/>
          <p:nvPr/>
        </p:nvSpPr>
        <p:spPr>
          <a:xfrm>
            <a:off x="11045162" y="9021763"/>
            <a:ext cx="512513" cy="512513"/>
          </a:xfrm>
          <a:custGeom>
            <a:avLst/>
            <a:gdLst/>
            <a:ahLst/>
            <a:cxnLst/>
            <a:rect l="l" t="t" r="r" b="b"/>
            <a:pathLst>
              <a:path w="512513" h="512513">
                <a:moveTo>
                  <a:pt x="0" y="0"/>
                </a:moveTo>
                <a:lnTo>
                  <a:pt x="512513" y="0"/>
                </a:lnTo>
                <a:lnTo>
                  <a:pt x="512513" y="512513"/>
                </a:lnTo>
                <a:lnTo>
                  <a:pt x="0" y="5125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169840" y="9079582"/>
            <a:ext cx="424960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20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https://</a:t>
            </a:r>
            <a:r>
              <a:rPr lang="en-US" sz="2000" b="1" spc="20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  <a:hlinkClick r:id="rId8" tooltip="https://www.nur.psu.ac.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www.nur.psu.ac.th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643782" y="7546464"/>
            <a:ext cx="1858902" cy="1863317"/>
          </a:xfrm>
          <a:custGeom>
            <a:avLst/>
            <a:gdLst/>
            <a:ahLst/>
            <a:cxnLst/>
            <a:rect l="l" t="t" r="r" b="b"/>
            <a:pathLst>
              <a:path w="1858902" h="1863317">
                <a:moveTo>
                  <a:pt x="0" y="0"/>
                </a:moveTo>
                <a:lnTo>
                  <a:pt x="1858902" y="0"/>
                </a:lnTo>
                <a:lnTo>
                  <a:pt x="1858902" y="1863318"/>
                </a:lnTo>
                <a:lnTo>
                  <a:pt x="0" y="18633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304940" y="6481466"/>
            <a:ext cx="1209545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20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คณะพยาบาลศาสตร์</a:t>
            </a:r>
            <a:r>
              <a:rPr lang="en-US" sz="2000" b="1" spc="20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20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มหาวิทยาลัยสงขลานครินทร์</a:t>
            </a:r>
            <a:r>
              <a:rPr lang="en-US" sz="2000" b="1" spc="20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20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เป็นสถาบันการศึกษาพยาบาลชั้นนำเพื่อสร้างเสริมสุขภาวะ</a:t>
            </a:r>
            <a:endParaRPr lang="en-US" sz="2000" b="1" spc="20" dirty="0">
              <a:solidFill>
                <a:srgbClr val="FE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907695" y="3396668"/>
            <a:ext cx="10472610" cy="3493663"/>
          </a:xfrm>
          <a:custGeom>
            <a:avLst/>
            <a:gdLst/>
            <a:ahLst/>
            <a:cxnLst/>
            <a:rect l="l" t="t" r="r" b="b"/>
            <a:pathLst>
              <a:path w="10472610" h="3493663">
                <a:moveTo>
                  <a:pt x="0" y="0"/>
                </a:moveTo>
                <a:lnTo>
                  <a:pt x="10472610" y="0"/>
                </a:lnTo>
                <a:lnTo>
                  <a:pt x="10472610" y="3493662"/>
                </a:lnTo>
                <a:lnTo>
                  <a:pt x="0" y="3493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81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ไทย169</dc:title>
  <dc:creator>user</dc:creator>
  <cp:lastModifiedBy>Taksina Arundorn (ทักษิณา อรัญดร)</cp:lastModifiedBy>
  <cp:revision>5</cp:revision>
  <dcterms:created xsi:type="dcterms:W3CDTF">2006-08-16T00:00:00Z</dcterms:created>
  <dcterms:modified xsi:type="dcterms:W3CDTF">2025-03-05T02:46:38Z</dcterms:modified>
  <dc:identifier>DAGbyVyaWGQ</dc:identifier>
</cp:coreProperties>
</file>