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</p:sldIdLst>
  <p:sldSz cx="6096000" cy="4572000"/>
  <p:notesSz cx="6858000" cy="9144000"/>
  <p:embeddedFontLst>
    <p:embeddedFont>
      <p:font typeface="Arimo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58" d="100"/>
          <a:sy n="158" d="100"/>
        </p:scale>
        <p:origin x="17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r.psu.ac.th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389667" y="713225"/>
            <a:ext cx="668465" cy="744202"/>
            <a:chOff x="0" y="0"/>
            <a:chExt cx="397153" cy="442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7153" cy="442150"/>
            </a:xfrm>
            <a:custGeom>
              <a:avLst/>
              <a:gdLst/>
              <a:ahLst/>
              <a:cxnLst/>
              <a:rect l="l" t="t" r="r" b="b"/>
              <a:pathLst>
                <a:path w="397153" h="442150">
                  <a:moveTo>
                    <a:pt x="0" y="0"/>
                  </a:moveTo>
                  <a:lnTo>
                    <a:pt x="397153" y="0"/>
                  </a:lnTo>
                  <a:lnTo>
                    <a:pt x="397153" y="442150"/>
                  </a:lnTo>
                  <a:lnTo>
                    <a:pt x="0" y="442150"/>
                  </a:lnTo>
                  <a:close/>
                </a:path>
              </a:pathLst>
            </a:custGeom>
            <a:solidFill>
              <a:srgbClr val="F6905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97153" cy="461200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7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800000">
            <a:off x="4687035" y="751093"/>
            <a:ext cx="668465" cy="668465"/>
          </a:xfrm>
          <a:custGeom>
            <a:avLst/>
            <a:gdLst/>
            <a:ahLst/>
            <a:cxnLst/>
            <a:rect l="l" t="t" r="r" b="b"/>
            <a:pathLst>
              <a:path w="668465" h="668465">
                <a:moveTo>
                  <a:pt x="0" y="0"/>
                </a:moveTo>
                <a:lnTo>
                  <a:pt x="668465" y="0"/>
                </a:lnTo>
                <a:lnTo>
                  <a:pt x="668465" y="668465"/>
                </a:lnTo>
                <a:lnTo>
                  <a:pt x="0" y="66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10800000">
            <a:off x="4687035" y="0"/>
            <a:ext cx="668465" cy="751093"/>
            <a:chOff x="0" y="0"/>
            <a:chExt cx="397153" cy="4462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7153" cy="446245"/>
            </a:xfrm>
            <a:custGeom>
              <a:avLst/>
              <a:gdLst/>
              <a:ahLst/>
              <a:cxnLst/>
              <a:rect l="l" t="t" r="r" b="b"/>
              <a:pathLst>
                <a:path w="397153" h="446245">
                  <a:moveTo>
                    <a:pt x="0" y="0"/>
                  </a:moveTo>
                  <a:lnTo>
                    <a:pt x="397153" y="0"/>
                  </a:lnTo>
                  <a:lnTo>
                    <a:pt x="397153" y="446245"/>
                  </a:lnTo>
                  <a:lnTo>
                    <a:pt x="0" y="446245"/>
                  </a:lnTo>
                  <a:close/>
                </a:path>
              </a:pathLst>
            </a:custGeom>
            <a:solidFill>
              <a:srgbClr val="FFC7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97153" cy="465295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989202"/>
            <a:ext cx="6096000" cy="582712"/>
            <a:chOff x="0" y="0"/>
            <a:chExt cx="4816593" cy="6848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596" y="4114800"/>
            <a:ext cx="1339884" cy="446985"/>
          </a:xfrm>
          <a:custGeom>
            <a:avLst/>
            <a:gdLst/>
            <a:ahLst/>
            <a:cxnLst/>
            <a:rect l="l" t="t" r="r" b="b"/>
            <a:pathLst>
              <a:path w="1025795" h="342205">
                <a:moveTo>
                  <a:pt x="0" y="0"/>
                </a:moveTo>
                <a:lnTo>
                  <a:pt x="1025795" y="0"/>
                </a:lnTo>
                <a:lnTo>
                  <a:pt x="1025795" y="342205"/>
                </a:lnTo>
                <a:lnTo>
                  <a:pt x="0" y="342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67AE5E-B39E-4A2F-8629-20DAF0734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5" y="3352800"/>
            <a:ext cx="1828800" cy="13058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5AD314-C73A-43F7-B63F-18A69C5EBEB5}"/>
              </a:ext>
            </a:extLst>
          </p:cNvPr>
          <p:cNvSpPr txBox="1"/>
          <p:nvPr/>
        </p:nvSpPr>
        <p:spPr>
          <a:xfrm>
            <a:off x="1515925" y="4230570"/>
            <a:ext cx="30641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8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62400"/>
            <a:ext cx="6096000" cy="609600"/>
            <a:chOff x="0" y="0"/>
            <a:chExt cx="4816593" cy="684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961" y="130141"/>
            <a:ext cx="5871745" cy="3605524"/>
            <a:chOff x="0" y="0"/>
            <a:chExt cx="4639404" cy="28488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39404" cy="2848809"/>
            </a:xfrm>
            <a:custGeom>
              <a:avLst/>
              <a:gdLst/>
              <a:ahLst/>
              <a:cxnLst/>
              <a:rect l="l" t="t" r="r" b="b"/>
              <a:pathLst>
                <a:path w="4639404" h="2848809">
                  <a:moveTo>
                    <a:pt x="22415" y="0"/>
                  </a:moveTo>
                  <a:lnTo>
                    <a:pt x="4616989" y="0"/>
                  </a:lnTo>
                  <a:cubicBezTo>
                    <a:pt x="4622934" y="0"/>
                    <a:pt x="4628635" y="2362"/>
                    <a:pt x="4632839" y="6565"/>
                  </a:cubicBezTo>
                  <a:cubicBezTo>
                    <a:pt x="4637042" y="10769"/>
                    <a:pt x="4639404" y="16470"/>
                    <a:pt x="4639404" y="22415"/>
                  </a:cubicBezTo>
                  <a:lnTo>
                    <a:pt x="4639404" y="2826395"/>
                  </a:lnTo>
                  <a:cubicBezTo>
                    <a:pt x="4639404" y="2832339"/>
                    <a:pt x="4637042" y="2838041"/>
                    <a:pt x="4632839" y="2842244"/>
                  </a:cubicBezTo>
                  <a:cubicBezTo>
                    <a:pt x="4628635" y="2846448"/>
                    <a:pt x="4622934" y="2848809"/>
                    <a:pt x="4616989" y="2848809"/>
                  </a:cubicBezTo>
                  <a:lnTo>
                    <a:pt x="22415" y="2848809"/>
                  </a:lnTo>
                  <a:cubicBezTo>
                    <a:pt x="16470" y="2848809"/>
                    <a:pt x="10769" y="2846448"/>
                    <a:pt x="6565" y="2842244"/>
                  </a:cubicBezTo>
                  <a:cubicBezTo>
                    <a:pt x="2362" y="2838041"/>
                    <a:pt x="0" y="2832339"/>
                    <a:pt x="0" y="2826395"/>
                  </a:cubicBezTo>
                  <a:lnTo>
                    <a:pt x="0" y="22415"/>
                  </a:lnTo>
                  <a:cubicBezTo>
                    <a:pt x="0" y="16470"/>
                    <a:pt x="2362" y="10769"/>
                    <a:pt x="6565" y="6565"/>
                  </a:cubicBezTo>
                  <a:cubicBezTo>
                    <a:pt x="10769" y="2362"/>
                    <a:pt x="16470" y="0"/>
                    <a:pt x="224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639404" cy="2867859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4114801"/>
            <a:ext cx="1370504" cy="457200"/>
          </a:xfrm>
          <a:custGeom>
            <a:avLst/>
            <a:gdLst/>
            <a:ahLst/>
            <a:cxnLst/>
            <a:rect l="l" t="t" r="r" b="b"/>
            <a:pathLst>
              <a:path w="1025795" h="342205">
                <a:moveTo>
                  <a:pt x="0" y="0"/>
                </a:moveTo>
                <a:lnTo>
                  <a:pt x="1025795" y="0"/>
                </a:lnTo>
                <a:lnTo>
                  <a:pt x="1025795" y="342205"/>
                </a:lnTo>
                <a:lnTo>
                  <a:pt x="0" y="342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708E22-943F-4C8C-B42F-C128A3573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5" y="3352800"/>
            <a:ext cx="1828800" cy="1305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539FFD-23AA-4A0F-8667-D4AC74B87D50}"/>
              </a:ext>
            </a:extLst>
          </p:cNvPr>
          <p:cNvSpPr txBox="1"/>
          <p:nvPr/>
        </p:nvSpPr>
        <p:spPr>
          <a:xfrm>
            <a:off x="1514815" y="4220586"/>
            <a:ext cx="30520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8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62400"/>
            <a:ext cx="6096000" cy="609600"/>
            <a:chOff x="0" y="0"/>
            <a:chExt cx="4816593" cy="684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114435"/>
            <a:ext cx="1371600" cy="457565"/>
          </a:xfrm>
          <a:custGeom>
            <a:avLst/>
            <a:gdLst/>
            <a:ahLst/>
            <a:cxnLst/>
            <a:rect l="l" t="t" r="r" b="b"/>
            <a:pathLst>
              <a:path w="1025795" h="342205">
                <a:moveTo>
                  <a:pt x="0" y="0"/>
                </a:moveTo>
                <a:lnTo>
                  <a:pt x="1025795" y="0"/>
                </a:lnTo>
                <a:lnTo>
                  <a:pt x="1025795" y="342205"/>
                </a:lnTo>
                <a:lnTo>
                  <a:pt x="0" y="342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04347" y="2563431"/>
            <a:ext cx="1920067" cy="1157062"/>
            <a:chOff x="0" y="0"/>
            <a:chExt cx="1559289" cy="9396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59289" cy="939652"/>
            </a:xfrm>
            <a:custGeom>
              <a:avLst/>
              <a:gdLst/>
              <a:ahLst/>
              <a:cxnLst/>
              <a:rect l="l" t="t" r="r" b="b"/>
              <a:pathLst>
                <a:path w="1559289" h="939652">
                  <a:moveTo>
                    <a:pt x="68546" y="0"/>
                  </a:moveTo>
                  <a:lnTo>
                    <a:pt x="1490744" y="0"/>
                  </a:lnTo>
                  <a:cubicBezTo>
                    <a:pt x="1528600" y="0"/>
                    <a:pt x="1559289" y="30689"/>
                    <a:pt x="1559289" y="68546"/>
                  </a:cubicBezTo>
                  <a:lnTo>
                    <a:pt x="1559289" y="871106"/>
                  </a:lnTo>
                  <a:cubicBezTo>
                    <a:pt x="1559289" y="889285"/>
                    <a:pt x="1552068" y="906720"/>
                    <a:pt x="1539213" y="919575"/>
                  </a:cubicBezTo>
                  <a:cubicBezTo>
                    <a:pt x="1526358" y="932430"/>
                    <a:pt x="1508923" y="939652"/>
                    <a:pt x="1490744" y="939652"/>
                  </a:cubicBezTo>
                  <a:lnTo>
                    <a:pt x="68546" y="939652"/>
                  </a:lnTo>
                  <a:cubicBezTo>
                    <a:pt x="30689" y="939652"/>
                    <a:pt x="0" y="908963"/>
                    <a:pt x="0" y="871106"/>
                  </a:cubicBezTo>
                  <a:lnTo>
                    <a:pt x="0" y="68546"/>
                  </a:lnTo>
                  <a:cubicBezTo>
                    <a:pt x="0" y="30689"/>
                    <a:pt x="30689" y="0"/>
                    <a:pt x="68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559289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586" y="2563431"/>
            <a:ext cx="3937008" cy="1157062"/>
            <a:chOff x="0" y="0"/>
            <a:chExt cx="3197250" cy="9396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7250" cy="939652"/>
            </a:xfrm>
            <a:custGeom>
              <a:avLst/>
              <a:gdLst/>
              <a:ahLst/>
              <a:cxnLst/>
              <a:rect l="l" t="t" r="r" b="b"/>
              <a:pathLst>
                <a:path w="3197250" h="939652">
                  <a:moveTo>
                    <a:pt x="33430" y="0"/>
                  </a:moveTo>
                  <a:lnTo>
                    <a:pt x="3163821" y="0"/>
                  </a:lnTo>
                  <a:cubicBezTo>
                    <a:pt x="3172687" y="0"/>
                    <a:pt x="3181190" y="3522"/>
                    <a:pt x="3187459" y="9791"/>
                  </a:cubicBezTo>
                  <a:cubicBezTo>
                    <a:pt x="3193728" y="16061"/>
                    <a:pt x="3197250" y="24564"/>
                    <a:pt x="3197250" y="33430"/>
                  </a:cubicBezTo>
                  <a:lnTo>
                    <a:pt x="3197250" y="906222"/>
                  </a:lnTo>
                  <a:cubicBezTo>
                    <a:pt x="3197250" y="915088"/>
                    <a:pt x="3193728" y="923591"/>
                    <a:pt x="3187459" y="929860"/>
                  </a:cubicBezTo>
                  <a:cubicBezTo>
                    <a:pt x="3181190" y="936129"/>
                    <a:pt x="3172687" y="939652"/>
                    <a:pt x="3163821" y="939652"/>
                  </a:cubicBezTo>
                  <a:lnTo>
                    <a:pt x="33430" y="939652"/>
                  </a:lnTo>
                  <a:cubicBezTo>
                    <a:pt x="24564" y="939652"/>
                    <a:pt x="16061" y="936129"/>
                    <a:pt x="9791" y="929860"/>
                  </a:cubicBezTo>
                  <a:cubicBezTo>
                    <a:pt x="3522" y="923591"/>
                    <a:pt x="0" y="915088"/>
                    <a:pt x="0" y="906222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197250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03332" y="1334803"/>
            <a:ext cx="1920067" cy="1157062"/>
            <a:chOff x="0" y="0"/>
            <a:chExt cx="1559289" cy="9396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9289" cy="939652"/>
            </a:xfrm>
            <a:custGeom>
              <a:avLst/>
              <a:gdLst/>
              <a:ahLst/>
              <a:cxnLst/>
              <a:rect l="l" t="t" r="r" b="b"/>
              <a:pathLst>
                <a:path w="1559289" h="939652">
                  <a:moveTo>
                    <a:pt x="68546" y="0"/>
                  </a:moveTo>
                  <a:lnTo>
                    <a:pt x="1490744" y="0"/>
                  </a:lnTo>
                  <a:cubicBezTo>
                    <a:pt x="1528600" y="0"/>
                    <a:pt x="1559289" y="30689"/>
                    <a:pt x="1559289" y="68546"/>
                  </a:cubicBezTo>
                  <a:lnTo>
                    <a:pt x="1559289" y="871106"/>
                  </a:lnTo>
                  <a:cubicBezTo>
                    <a:pt x="1559289" y="889285"/>
                    <a:pt x="1552068" y="906720"/>
                    <a:pt x="1539213" y="919575"/>
                  </a:cubicBezTo>
                  <a:cubicBezTo>
                    <a:pt x="1526358" y="932430"/>
                    <a:pt x="1508923" y="939652"/>
                    <a:pt x="1490744" y="939652"/>
                  </a:cubicBezTo>
                  <a:lnTo>
                    <a:pt x="68546" y="939652"/>
                  </a:lnTo>
                  <a:cubicBezTo>
                    <a:pt x="30689" y="939652"/>
                    <a:pt x="0" y="908963"/>
                    <a:pt x="0" y="871106"/>
                  </a:cubicBezTo>
                  <a:lnTo>
                    <a:pt x="0" y="68546"/>
                  </a:lnTo>
                  <a:cubicBezTo>
                    <a:pt x="0" y="30689"/>
                    <a:pt x="30689" y="0"/>
                    <a:pt x="68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559289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04347" y="101541"/>
            <a:ext cx="1920067" cy="1157062"/>
            <a:chOff x="0" y="0"/>
            <a:chExt cx="1559289" cy="9396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59289" cy="939652"/>
            </a:xfrm>
            <a:custGeom>
              <a:avLst/>
              <a:gdLst/>
              <a:ahLst/>
              <a:cxnLst/>
              <a:rect l="l" t="t" r="r" b="b"/>
              <a:pathLst>
                <a:path w="1559289" h="939652">
                  <a:moveTo>
                    <a:pt x="68546" y="0"/>
                  </a:moveTo>
                  <a:lnTo>
                    <a:pt x="1490744" y="0"/>
                  </a:lnTo>
                  <a:cubicBezTo>
                    <a:pt x="1528600" y="0"/>
                    <a:pt x="1559289" y="30689"/>
                    <a:pt x="1559289" y="68546"/>
                  </a:cubicBezTo>
                  <a:lnTo>
                    <a:pt x="1559289" y="871106"/>
                  </a:lnTo>
                  <a:cubicBezTo>
                    <a:pt x="1559289" y="889285"/>
                    <a:pt x="1552068" y="906720"/>
                    <a:pt x="1539213" y="919575"/>
                  </a:cubicBezTo>
                  <a:cubicBezTo>
                    <a:pt x="1526358" y="932430"/>
                    <a:pt x="1508923" y="939652"/>
                    <a:pt x="1490744" y="939652"/>
                  </a:cubicBezTo>
                  <a:lnTo>
                    <a:pt x="68546" y="939652"/>
                  </a:lnTo>
                  <a:cubicBezTo>
                    <a:pt x="30689" y="939652"/>
                    <a:pt x="0" y="908963"/>
                    <a:pt x="0" y="871106"/>
                  </a:cubicBezTo>
                  <a:lnTo>
                    <a:pt x="0" y="68546"/>
                  </a:lnTo>
                  <a:cubicBezTo>
                    <a:pt x="0" y="30689"/>
                    <a:pt x="30689" y="0"/>
                    <a:pt x="685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559289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1586" y="1334803"/>
            <a:ext cx="3937008" cy="1157062"/>
            <a:chOff x="0" y="0"/>
            <a:chExt cx="3197250" cy="9396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197250" cy="939652"/>
            </a:xfrm>
            <a:custGeom>
              <a:avLst/>
              <a:gdLst/>
              <a:ahLst/>
              <a:cxnLst/>
              <a:rect l="l" t="t" r="r" b="b"/>
              <a:pathLst>
                <a:path w="3197250" h="939652">
                  <a:moveTo>
                    <a:pt x="33430" y="0"/>
                  </a:moveTo>
                  <a:lnTo>
                    <a:pt x="3163821" y="0"/>
                  </a:lnTo>
                  <a:cubicBezTo>
                    <a:pt x="3172687" y="0"/>
                    <a:pt x="3181190" y="3522"/>
                    <a:pt x="3187459" y="9791"/>
                  </a:cubicBezTo>
                  <a:cubicBezTo>
                    <a:pt x="3193728" y="16061"/>
                    <a:pt x="3197250" y="24564"/>
                    <a:pt x="3197250" y="33430"/>
                  </a:cubicBezTo>
                  <a:lnTo>
                    <a:pt x="3197250" y="906222"/>
                  </a:lnTo>
                  <a:cubicBezTo>
                    <a:pt x="3197250" y="915088"/>
                    <a:pt x="3193728" y="923591"/>
                    <a:pt x="3187459" y="929860"/>
                  </a:cubicBezTo>
                  <a:cubicBezTo>
                    <a:pt x="3181190" y="936129"/>
                    <a:pt x="3172687" y="939652"/>
                    <a:pt x="3163821" y="939652"/>
                  </a:cubicBezTo>
                  <a:lnTo>
                    <a:pt x="33430" y="939652"/>
                  </a:lnTo>
                  <a:cubicBezTo>
                    <a:pt x="24564" y="939652"/>
                    <a:pt x="16061" y="936129"/>
                    <a:pt x="9791" y="929860"/>
                  </a:cubicBezTo>
                  <a:cubicBezTo>
                    <a:pt x="3522" y="923591"/>
                    <a:pt x="0" y="915088"/>
                    <a:pt x="0" y="906222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197250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1586" y="101541"/>
            <a:ext cx="3937008" cy="1157062"/>
            <a:chOff x="0" y="0"/>
            <a:chExt cx="3197250" cy="9396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97250" cy="939652"/>
            </a:xfrm>
            <a:custGeom>
              <a:avLst/>
              <a:gdLst/>
              <a:ahLst/>
              <a:cxnLst/>
              <a:rect l="l" t="t" r="r" b="b"/>
              <a:pathLst>
                <a:path w="3197250" h="939652">
                  <a:moveTo>
                    <a:pt x="33430" y="0"/>
                  </a:moveTo>
                  <a:lnTo>
                    <a:pt x="3163821" y="0"/>
                  </a:lnTo>
                  <a:cubicBezTo>
                    <a:pt x="3172687" y="0"/>
                    <a:pt x="3181190" y="3522"/>
                    <a:pt x="3187459" y="9791"/>
                  </a:cubicBezTo>
                  <a:cubicBezTo>
                    <a:pt x="3193728" y="16061"/>
                    <a:pt x="3197250" y="24564"/>
                    <a:pt x="3197250" y="33430"/>
                  </a:cubicBezTo>
                  <a:lnTo>
                    <a:pt x="3197250" y="906222"/>
                  </a:lnTo>
                  <a:cubicBezTo>
                    <a:pt x="3197250" y="915088"/>
                    <a:pt x="3193728" y="923591"/>
                    <a:pt x="3187459" y="929860"/>
                  </a:cubicBezTo>
                  <a:cubicBezTo>
                    <a:pt x="3181190" y="936129"/>
                    <a:pt x="3172687" y="939652"/>
                    <a:pt x="3163821" y="939652"/>
                  </a:cubicBezTo>
                  <a:lnTo>
                    <a:pt x="33430" y="939652"/>
                  </a:lnTo>
                  <a:cubicBezTo>
                    <a:pt x="24564" y="939652"/>
                    <a:pt x="16061" y="936129"/>
                    <a:pt x="9791" y="929860"/>
                  </a:cubicBezTo>
                  <a:cubicBezTo>
                    <a:pt x="3522" y="923591"/>
                    <a:pt x="0" y="915088"/>
                    <a:pt x="0" y="906222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3197250" cy="95870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6C9D3ED-A2CB-4CFD-9C97-F1629669C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5" y="3352800"/>
            <a:ext cx="1828800" cy="13058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0BE12F-26E6-46D5-ADE0-A62F653A6B08}"/>
              </a:ext>
            </a:extLst>
          </p:cNvPr>
          <p:cNvSpPr txBox="1"/>
          <p:nvPr/>
        </p:nvSpPr>
        <p:spPr>
          <a:xfrm>
            <a:off x="1517946" y="4235495"/>
            <a:ext cx="30520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8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62400"/>
            <a:ext cx="6096000" cy="609600"/>
            <a:chOff x="0" y="0"/>
            <a:chExt cx="4816593" cy="684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84832"/>
            </a:xfrm>
            <a:custGeom>
              <a:avLst/>
              <a:gdLst/>
              <a:ahLst/>
              <a:cxnLst/>
              <a:rect l="l" t="t" r="r" b="b"/>
              <a:pathLst>
                <a:path w="4816592" h="684832">
                  <a:moveTo>
                    <a:pt x="16510" y="0"/>
                  </a:moveTo>
                  <a:lnTo>
                    <a:pt x="4800083" y="0"/>
                  </a:lnTo>
                  <a:cubicBezTo>
                    <a:pt x="4804461" y="0"/>
                    <a:pt x="4808660" y="1739"/>
                    <a:pt x="4811757" y="4836"/>
                  </a:cubicBezTo>
                  <a:cubicBezTo>
                    <a:pt x="4814853" y="7932"/>
                    <a:pt x="4816592" y="12131"/>
                    <a:pt x="4816592" y="16510"/>
                  </a:cubicBezTo>
                  <a:lnTo>
                    <a:pt x="4816592" y="668322"/>
                  </a:lnTo>
                  <a:cubicBezTo>
                    <a:pt x="4816592" y="677440"/>
                    <a:pt x="4809201" y="684832"/>
                    <a:pt x="4800083" y="684832"/>
                  </a:cubicBezTo>
                  <a:lnTo>
                    <a:pt x="16510" y="684832"/>
                  </a:lnTo>
                  <a:cubicBezTo>
                    <a:pt x="12131" y="684832"/>
                    <a:pt x="7932" y="683092"/>
                    <a:pt x="4836" y="679996"/>
                  </a:cubicBezTo>
                  <a:cubicBezTo>
                    <a:pt x="1739" y="676900"/>
                    <a:pt x="0" y="672700"/>
                    <a:pt x="0" y="668322"/>
                  </a:cubicBezTo>
                  <a:lnTo>
                    <a:pt x="0" y="16510"/>
                  </a:lnTo>
                  <a:cubicBezTo>
                    <a:pt x="0" y="7392"/>
                    <a:pt x="7392" y="0"/>
                    <a:pt x="16510" y="0"/>
                  </a:cubicBezTo>
                  <a:close/>
                </a:path>
              </a:pathLst>
            </a:custGeom>
            <a:solidFill>
              <a:srgbClr val="F3722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16593" cy="703882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114435"/>
            <a:ext cx="1371600" cy="457565"/>
          </a:xfrm>
          <a:custGeom>
            <a:avLst/>
            <a:gdLst/>
            <a:ahLst/>
            <a:cxnLst/>
            <a:rect l="l" t="t" r="r" b="b"/>
            <a:pathLst>
              <a:path w="1025795" h="342205">
                <a:moveTo>
                  <a:pt x="0" y="0"/>
                </a:moveTo>
                <a:lnTo>
                  <a:pt x="1025795" y="0"/>
                </a:lnTo>
                <a:lnTo>
                  <a:pt x="1025795" y="342205"/>
                </a:lnTo>
                <a:lnTo>
                  <a:pt x="0" y="3422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4482" y="175175"/>
            <a:ext cx="4044208" cy="3483953"/>
            <a:chOff x="0" y="0"/>
            <a:chExt cx="3195424" cy="27527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5424" cy="2752753"/>
            </a:xfrm>
            <a:custGeom>
              <a:avLst/>
              <a:gdLst/>
              <a:ahLst/>
              <a:cxnLst/>
              <a:rect l="l" t="t" r="r" b="b"/>
              <a:pathLst>
                <a:path w="3195424" h="2752753">
                  <a:moveTo>
                    <a:pt x="32543" y="0"/>
                  </a:moveTo>
                  <a:lnTo>
                    <a:pt x="3162880" y="0"/>
                  </a:lnTo>
                  <a:cubicBezTo>
                    <a:pt x="3171511" y="0"/>
                    <a:pt x="3179789" y="3429"/>
                    <a:pt x="3185892" y="9532"/>
                  </a:cubicBezTo>
                  <a:cubicBezTo>
                    <a:pt x="3191995" y="15635"/>
                    <a:pt x="3195424" y="23912"/>
                    <a:pt x="3195424" y="32543"/>
                  </a:cubicBezTo>
                  <a:lnTo>
                    <a:pt x="3195424" y="2720209"/>
                  </a:lnTo>
                  <a:cubicBezTo>
                    <a:pt x="3195424" y="2728840"/>
                    <a:pt x="3191995" y="2737118"/>
                    <a:pt x="3185892" y="2743221"/>
                  </a:cubicBezTo>
                  <a:cubicBezTo>
                    <a:pt x="3179789" y="2749324"/>
                    <a:pt x="3171511" y="2752753"/>
                    <a:pt x="3162880" y="2752753"/>
                  </a:cubicBezTo>
                  <a:lnTo>
                    <a:pt x="32543" y="2752753"/>
                  </a:lnTo>
                  <a:cubicBezTo>
                    <a:pt x="23912" y="2752753"/>
                    <a:pt x="15635" y="2749324"/>
                    <a:pt x="9532" y="2743221"/>
                  </a:cubicBezTo>
                  <a:cubicBezTo>
                    <a:pt x="3429" y="2737118"/>
                    <a:pt x="0" y="2728840"/>
                    <a:pt x="0" y="2720209"/>
                  </a:cubicBezTo>
                  <a:lnTo>
                    <a:pt x="0" y="32543"/>
                  </a:lnTo>
                  <a:cubicBezTo>
                    <a:pt x="0" y="23912"/>
                    <a:pt x="3429" y="15635"/>
                    <a:pt x="9532" y="9532"/>
                  </a:cubicBezTo>
                  <a:cubicBezTo>
                    <a:pt x="15635" y="3429"/>
                    <a:pt x="23912" y="0"/>
                    <a:pt x="32543" y="0"/>
                  </a:cubicBezTo>
                  <a:close/>
                </a:path>
              </a:pathLst>
            </a:custGeom>
            <a:solidFill>
              <a:srgbClr val="F37221">
                <a:alpha val="35686"/>
              </a:srgbClr>
            </a:solidFill>
            <a:ln w="28575" cap="sq">
              <a:solidFill>
                <a:srgbClr val="F37221">
                  <a:alpha val="3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195424" cy="2771803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65311" y="175175"/>
            <a:ext cx="1706207" cy="1709702"/>
            <a:chOff x="0" y="0"/>
            <a:chExt cx="1348114" cy="1350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8114" cy="1350876"/>
            </a:xfrm>
            <a:custGeom>
              <a:avLst/>
              <a:gdLst/>
              <a:ahLst/>
              <a:cxnLst/>
              <a:rect l="l" t="t" r="r" b="b"/>
              <a:pathLst>
                <a:path w="1348114" h="1350876">
                  <a:moveTo>
                    <a:pt x="77138" y="0"/>
                  </a:moveTo>
                  <a:lnTo>
                    <a:pt x="1270977" y="0"/>
                  </a:lnTo>
                  <a:cubicBezTo>
                    <a:pt x="1291435" y="0"/>
                    <a:pt x="1311055" y="8127"/>
                    <a:pt x="1325521" y="22593"/>
                  </a:cubicBezTo>
                  <a:cubicBezTo>
                    <a:pt x="1339987" y="37059"/>
                    <a:pt x="1348114" y="56679"/>
                    <a:pt x="1348114" y="77138"/>
                  </a:cubicBezTo>
                  <a:lnTo>
                    <a:pt x="1348114" y="1273738"/>
                  </a:lnTo>
                  <a:cubicBezTo>
                    <a:pt x="1348114" y="1316340"/>
                    <a:pt x="1313578" y="1350876"/>
                    <a:pt x="1270977" y="1350876"/>
                  </a:cubicBezTo>
                  <a:lnTo>
                    <a:pt x="77138" y="1350876"/>
                  </a:lnTo>
                  <a:cubicBezTo>
                    <a:pt x="56679" y="1350876"/>
                    <a:pt x="37059" y="1342749"/>
                    <a:pt x="22593" y="1328283"/>
                  </a:cubicBezTo>
                  <a:cubicBezTo>
                    <a:pt x="8127" y="1313817"/>
                    <a:pt x="0" y="1294197"/>
                    <a:pt x="0" y="1273738"/>
                  </a:cubicBezTo>
                  <a:lnTo>
                    <a:pt x="0" y="77138"/>
                  </a:lnTo>
                  <a:cubicBezTo>
                    <a:pt x="0" y="56679"/>
                    <a:pt x="8127" y="37059"/>
                    <a:pt x="22593" y="22593"/>
                  </a:cubicBezTo>
                  <a:cubicBezTo>
                    <a:pt x="37059" y="8127"/>
                    <a:pt x="56679" y="0"/>
                    <a:pt x="771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348114" cy="1369926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65311" y="1956939"/>
            <a:ext cx="1706207" cy="1709702"/>
            <a:chOff x="0" y="0"/>
            <a:chExt cx="1348114" cy="13508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48114" cy="1350876"/>
            </a:xfrm>
            <a:custGeom>
              <a:avLst/>
              <a:gdLst/>
              <a:ahLst/>
              <a:cxnLst/>
              <a:rect l="l" t="t" r="r" b="b"/>
              <a:pathLst>
                <a:path w="1348114" h="1350876">
                  <a:moveTo>
                    <a:pt x="77138" y="0"/>
                  </a:moveTo>
                  <a:lnTo>
                    <a:pt x="1270977" y="0"/>
                  </a:lnTo>
                  <a:cubicBezTo>
                    <a:pt x="1291435" y="0"/>
                    <a:pt x="1311055" y="8127"/>
                    <a:pt x="1325521" y="22593"/>
                  </a:cubicBezTo>
                  <a:cubicBezTo>
                    <a:pt x="1339987" y="37059"/>
                    <a:pt x="1348114" y="56679"/>
                    <a:pt x="1348114" y="77138"/>
                  </a:cubicBezTo>
                  <a:lnTo>
                    <a:pt x="1348114" y="1273738"/>
                  </a:lnTo>
                  <a:cubicBezTo>
                    <a:pt x="1348114" y="1316340"/>
                    <a:pt x="1313578" y="1350876"/>
                    <a:pt x="1270977" y="1350876"/>
                  </a:cubicBezTo>
                  <a:lnTo>
                    <a:pt x="77138" y="1350876"/>
                  </a:lnTo>
                  <a:cubicBezTo>
                    <a:pt x="56679" y="1350876"/>
                    <a:pt x="37059" y="1342749"/>
                    <a:pt x="22593" y="1328283"/>
                  </a:cubicBezTo>
                  <a:cubicBezTo>
                    <a:pt x="8127" y="1313817"/>
                    <a:pt x="0" y="1294197"/>
                    <a:pt x="0" y="1273738"/>
                  </a:cubicBezTo>
                  <a:lnTo>
                    <a:pt x="0" y="77138"/>
                  </a:lnTo>
                  <a:cubicBezTo>
                    <a:pt x="0" y="56679"/>
                    <a:pt x="8127" y="37059"/>
                    <a:pt x="22593" y="22593"/>
                  </a:cubicBezTo>
                  <a:cubicBezTo>
                    <a:pt x="37059" y="8127"/>
                    <a:pt x="56679" y="0"/>
                    <a:pt x="771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37221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348114" cy="1369926"/>
            </a:xfrm>
            <a:prstGeom prst="rect">
              <a:avLst/>
            </a:prstGeom>
          </p:spPr>
          <p:txBody>
            <a:bodyPr lIns="16933" tIns="16933" rIns="16933" bIns="16933" rtlCol="0" anchor="ctr"/>
            <a:lstStyle/>
            <a:p>
              <a:pPr algn="ctr">
                <a:lnSpc>
                  <a:spcPts val="1210"/>
                </a:lnSpc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3BCF90E-5033-4A12-B2D6-88FBBAC92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95" y="3352800"/>
            <a:ext cx="1828800" cy="1305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FA3A3C7-A7BC-4FFC-B105-D8341846CDD3}"/>
              </a:ext>
            </a:extLst>
          </p:cNvPr>
          <p:cNvSpPr txBox="1"/>
          <p:nvPr/>
        </p:nvSpPr>
        <p:spPr>
          <a:xfrm>
            <a:off x="1521981" y="4235495"/>
            <a:ext cx="30520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“</a:t>
            </a:r>
            <a:r>
              <a:rPr lang="en-US" sz="8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r>
              <a:rPr lang="en-US" sz="800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97" y="108262"/>
            <a:ext cx="5821083" cy="4331253"/>
            <a:chOff x="0" y="0"/>
            <a:chExt cx="3449530" cy="25666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9531" cy="2566669"/>
            </a:xfrm>
            <a:custGeom>
              <a:avLst/>
              <a:gdLst/>
              <a:ahLst/>
              <a:cxnLst/>
              <a:rect l="l" t="t" r="r" b="b"/>
              <a:pathLst>
                <a:path w="3449531" h="2566669">
                  <a:moveTo>
                    <a:pt x="17733" y="0"/>
                  </a:moveTo>
                  <a:lnTo>
                    <a:pt x="3431798" y="0"/>
                  </a:lnTo>
                  <a:cubicBezTo>
                    <a:pt x="3436501" y="0"/>
                    <a:pt x="3441011" y="1868"/>
                    <a:pt x="3444337" y="5194"/>
                  </a:cubicBezTo>
                  <a:cubicBezTo>
                    <a:pt x="3447662" y="8519"/>
                    <a:pt x="3449531" y="13030"/>
                    <a:pt x="3449531" y="17733"/>
                  </a:cubicBezTo>
                  <a:lnTo>
                    <a:pt x="3449531" y="2548936"/>
                  </a:lnTo>
                  <a:cubicBezTo>
                    <a:pt x="3449531" y="2553639"/>
                    <a:pt x="3447662" y="2558149"/>
                    <a:pt x="3444337" y="2561475"/>
                  </a:cubicBezTo>
                  <a:cubicBezTo>
                    <a:pt x="3441011" y="2564800"/>
                    <a:pt x="3436501" y="2566669"/>
                    <a:pt x="3431798" y="2566669"/>
                  </a:cubicBezTo>
                  <a:lnTo>
                    <a:pt x="17733" y="2566669"/>
                  </a:lnTo>
                  <a:cubicBezTo>
                    <a:pt x="13030" y="2566669"/>
                    <a:pt x="8519" y="2564800"/>
                    <a:pt x="5194" y="2561475"/>
                  </a:cubicBezTo>
                  <a:cubicBezTo>
                    <a:pt x="1868" y="2558149"/>
                    <a:pt x="0" y="2553639"/>
                    <a:pt x="0" y="2548936"/>
                  </a:cubicBezTo>
                  <a:lnTo>
                    <a:pt x="0" y="17733"/>
                  </a:lnTo>
                  <a:cubicBezTo>
                    <a:pt x="0" y="13030"/>
                    <a:pt x="1868" y="8519"/>
                    <a:pt x="5194" y="5194"/>
                  </a:cubicBezTo>
                  <a:cubicBezTo>
                    <a:pt x="8519" y="1868"/>
                    <a:pt x="13030" y="0"/>
                    <a:pt x="177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E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449530" cy="2585719"/>
            </a:xfrm>
            <a:prstGeom prst="rect">
              <a:avLst/>
            </a:prstGeom>
          </p:spPr>
          <p:txBody>
            <a:bodyPr lIns="22578" tIns="22578" rIns="22578" bIns="22578" rtlCol="0" anchor="ctr"/>
            <a:lstStyle/>
            <a:p>
              <a:pPr algn="ctr">
                <a:lnSpc>
                  <a:spcPts val="161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4887" y="4105275"/>
            <a:ext cx="132300" cy="171262"/>
          </a:xfrm>
          <a:custGeom>
            <a:avLst/>
            <a:gdLst/>
            <a:ahLst/>
            <a:cxnLst/>
            <a:rect l="l" t="t" r="r" b="b"/>
            <a:pathLst>
              <a:path w="132300" h="171262">
                <a:moveTo>
                  <a:pt x="0" y="0"/>
                </a:moveTo>
                <a:lnTo>
                  <a:pt x="132300" y="0"/>
                </a:lnTo>
                <a:lnTo>
                  <a:pt x="132300" y="171262"/>
                </a:lnTo>
                <a:lnTo>
                  <a:pt x="0" y="17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4289" y="4165044"/>
            <a:ext cx="2518112" cy="1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คณะพยาบาลศาสตร์</a:t>
            </a:r>
            <a:r>
              <a:rPr lang="en-US" sz="666" b="1" spc="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666" b="1" spc="6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มหาวิทยาลัยสงขลานครินทร์</a:t>
            </a:r>
            <a:endParaRPr lang="en-US" sz="666" b="1" spc="6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668552" y="4132030"/>
            <a:ext cx="162626" cy="162626"/>
          </a:xfrm>
          <a:custGeom>
            <a:avLst/>
            <a:gdLst/>
            <a:ahLst/>
            <a:cxnLst/>
            <a:rect l="l" t="t" r="r" b="b"/>
            <a:pathLst>
              <a:path w="162626" h="162626">
                <a:moveTo>
                  <a:pt x="0" y="0"/>
                </a:moveTo>
                <a:lnTo>
                  <a:pt x="162626" y="0"/>
                </a:lnTo>
                <a:lnTo>
                  <a:pt x="162626" y="162626"/>
                </a:lnTo>
                <a:lnTo>
                  <a:pt x="0" y="162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38165" y="4161842"/>
            <a:ext cx="654785" cy="1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+66 7428 6422</a:t>
            </a:r>
          </a:p>
        </p:txBody>
      </p:sp>
      <p:sp>
        <p:nvSpPr>
          <p:cNvPr id="9" name="Freeform 9"/>
          <p:cNvSpPr/>
          <p:nvPr/>
        </p:nvSpPr>
        <p:spPr>
          <a:xfrm>
            <a:off x="3749078" y="4134497"/>
            <a:ext cx="170838" cy="170838"/>
          </a:xfrm>
          <a:custGeom>
            <a:avLst/>
            <a:gdLst/>
            <a:ahLst/>
            <a:cxnLst/>
            <a:rect l="l" t="t" r="r" b="b"/>
            <a:pathLst>
              <a:path w="170838" h="170838">
                <a:moveTo>
                  <a:pt x="0" y="0"/>
                </a:moveTo>
                <a:lnTo>
                  <a:pt x="170838" y="0"/>
                </a:lnTo>
                <a:lnTo>
                  <a:pt x="170838" y="170838"/>
                </a:lnTo>
                <a:lnTo>
                  <a:pt x="0" y="170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803414" y="4153002"/>
            <a:ext cx="1416536" cy="10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666" b="1" spc="6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https://</a:t>
            </a:r>
            <a:r>
              <a:rPr lang="en-US" sz="666" b="1" spc="6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  <a:hlinkClick r:id="rId8" tooltip="https://www.nur.psu.ac.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www.nur.psu.ac.th</a:t>
            </a:r>
          </a:p>
        </p:txBody>
      </p:sp>
      <p:sp>
        <p:nvSpPr>
          <p:cNvPr id="11" name="Freeform 11"/>
          <p:cNvSpPr/>
          <p:nvPr/>
        </p:nvSpPr>
        <p:spPr>
          <a:xfrm>
            <a:off x="5200824" y="3651488"/>
            <a:ext cx="619634" cy="621106"/>
          </a:xfrm>
          <a:custGeom>
            <a:avLst/>
            <a:gdLst/>
            <a:ahLst/>
            <a:cxnLst/>
            <a:rect l="l" t="t" r="r" b="b"/>
            <a:pathLst>
              <a:path w="619634" h="621106">
                <a:moveTo>
                  <a:pt x="0" y="0"/>
                </a:moveTo>
                <a:lnTo>
                  <a:pt x="619634" y="0"/>
                </a:lnTo>
                <a:lnTo>
                  <a:pt x="619634" y="621106"/>
                </a:lnTo>
                <a:lnTo>
                  <a:pt x="0" y="6211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76726" y="2738976"/>
            <a:ext cx="4124098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3"/>
              </a:lnSpc>
              <a:spcBef>
                <a:spcPct val="0"/>
              </a:spcBef>
            </a:pPr>
            <a:r>
              <a:rPr lang="en-US" sz="800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คณะ</a:t>
            </a:r>
            <a:r>
              <a:rPr lang="en-US" sz="666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พยาบาลศาสตร์</a:t>
            </a:r>
            <a:r>
              <a:rPr lang="en-US" sz="666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666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มหาวิทยาลัยสงขลานครินทร์</a:t>
            </a:r>
            <a:r>
              <a:rPr lang="en-US" sz="666" b="1" spc="6" dirty="0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666" b="1" spc="6" dirty="0" err="1">
                <a:solidFill>
                  <a:srgbClr val="FEFFFF"/>
                </a:solidFill>
                <a:latin typeface="Arimo Bold"/>
                <a:ea typeface="Arimo Bold"/>
                <a:cs typeface="Arimo Bold"/>
                <a:sym typeface="Arimo Bold"/>
              </a:rPr>
              <a:t>เป็นสถาบันการศึกษาพยาบาลชั้นนำเพื่อสร้างเสริมสุขภาวะ</a:t>
            </a:r>
            <a:endParaRPr lang="en-US" sz="666" b="1" spc="6" dirty="0">
              <a:solidFill>
                <a:srgbClr val="FE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66093" y="1692524"/>
            <a:ext cx="3490870" cy="1164554"/>
          </a:xfrm>
          <a:custGeom>
            <a:avLst/>
            <a:gdLst/>
            <a:ahLst/>
            <a:cxnLst/>
            <a:rect l="l" t="t" r="r" b="b"/>
            <a:pathLst>
              <a:path w="3490870" h="1164554">
                <a:moveTo>
                  <a:pt x="0" y="0"/>
                </a:moveTo>
                <a:lnTo>
                  <a:pt x="3490870" y="0"/>
                </a:lnTo>
                <a:lnTo>
                  <a:pt x="3490870" y="1164554"/>
                </a:lnTo>
                <a:lnTo>
                  <a:pt x="0" y="1164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Arimo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ไทย43</dc:title>
  <dc:creator>user</dc:creator>
  <cp:lastModifiedBy>Taksina Arundorn (ทักษิณา อรัญดร)</cp:lastModifiedBy>
  <cp:revision>5</cp:revision>
  <dcterms:created xsi:type="dcterms:W3CDTF">2006-08-16T00:00:00Z</dcterms:created>
  <dcterms:modified xsi:type="dcterms:W3CDTF">2025-03-05T02:42:37Z</dcterms:modified>
  <dc:identifier>DAGbyRI7nUw</dc:identifier>
</cp:coreProperties>
</file>