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</p:sldIdLst>
  <p:sldSz cx="18288000" cy="10287000"/>
  <p:notesSz cx="6858000" cy="9144000"/>
  <p:embeddedFontLst>
    <p:embeddedFont>
      <p:font typeface="Arimo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svg"/><Relationship Id="rId9" Type="http://schemas.openxmlformats.org/officeDocument/2006/relationships/hyperlink" Target="https://www.nur.psu.ac.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43366"/>
            <a:ext cx="18747769" cy="10430366"/>
            <a:chOff x="-1056923" y="0"/>
            <a:chExt cx="26003824" cy="14520134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21659151" y="2589337"/>
              <a:ext cx="2872714" cy="3702787"/>
              <a:chOff x="0" y="-47625"/>
              <a:chExt cx="426689" cy="54998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29536" y="35985"/>
                <a:ext cx="397153" cy="466371"/>
              </a:xfrm>
              <a:custGeom>
                <a:avLst/>
                <a:gdLst/>
                <a:ahLst/>
                <a:cxnLst/>
                <a:rect l="l" t="t" r="r" b="b"/>
                <a:pathLst>
                  <a:path w="397153" h="442150">
                    <a:moveTo>
                      <a:pt x="0" y="0"/>
                    </a:moveTo>
                    <a:lnTo>
                      <a:pt x="397153" y="0"/>
                    </a:lnTo>
                    <a:lnTo>
                      <a:pt x="397153" y="442150"/>
                    </a:lnTo>
                    <a:lnTo>
                      <a:pt x="0" y="442150"/>
                    </a:lnTo>
                    <a:close/>
                  </a:path>
                </a:pathLst>
              </a:custGeom>
              <a:solidFill>
                <a:srgbClr val="F6905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397153" cy="489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10800000">
              <a:off x="18583425" y="3179521"/>
              <a:ext cx="2673861" cy="2673860"/>
            </a:xfrm>
            <a:custGeom>
              <a:avLst/>
              <a:gdLst/>
              <a:ahLst/>
              <a:cxnLst/>
              <a:rect l="l" t="t" r="r" b="b"/>
              <a:pathLst>
                <a:path w="2673861" h="2673861">
                  <a:moveTo>
                    <a:pt x="0" y="0"/>
                  </a:moveTo>
                  <a:lnTo>
                    <a:pt x="2673861" y="0"/>
                  </a:lnTo>
                  <a:lnTo>
                    <a:pt x="2673861" y="2673860"/>
                  </a:lnTo>
                  <a:lnTo>
                    <a:pt x="0" y="2673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" name="Group 7"/>
            <p:cNvGrpSpPr/>
            <p:nvPr/>
          </p:nvGrpSpPr>
          <p:grpSpPr>
            <a:xfrm rot="-10800000">
              <a:off x="18583425" y="0"/>
              <a:ext cx="3080838" cy="3325010"/>
              <a:chOff x="0" y="-47625"/>
              <a:chExt cx="457602" cy="49387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60449" y="-29536"/>
                <a:ext cx="397153" cy="446245"/>
              </a:xfrm>
              <a:custGeom>
                <a:avLst/>
                <a:gdLst/>
                <a:ahLst/>
                <a:cxnLst/>
                <a:rect l="l" t="t" r="r" b="b"/>
                <a:pathLst>
                  <a:path w="397153" h="446245">
                    <a:moveTo>
                      <a:pt x="0" y="0"/>
                    </a:moveTo>
                    <a:lnTo>
                      <a:pt x="397153" y="0"/>
                    </a:lnTo>
                    <a:lnTo>
                      <a:pt x="397153" y="446245"/>
                    </a:lnTo>
                    <a:lnTo>
                      <a:pt x="0" y="446245"/>
                    </a:lnTo>
                    <a:close/>
                  </a:path>
                </a:pathLst>
              </a:custGeom>
              <a:solidFill>
                <a:srgbClr val="FFC7A5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397153" cy="493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-1056923" y="11394480"/>
              <a:ext cx="25440923" cy="3125654"/>
              <a:chOff x="-208775" y="-57150"/>
              <a:chExt cx="5025368" cy="61741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08775" y="0"/>
                <a:ext cx="5025366" cy="549824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560263">
                    <a:moveTo>
                      <a:pt x="12700" y="0"/>
                    </a:moveTo>
                    <a:lnTo>
                      <a:pt x="4803892" y="0"/>
                    </a:lnTo>
                    <a:cubicBezTo>
                      <a:pt x="4807261" y="0"/>
                      <a:pt x="4810491" y="1338"/>
                      <a:pt x="4812873" y="3720"/>
                    </a:cubicBezTo>
                    <a:cubicBezTo>
                      <a:pt x="4815255" y="6101"/>
                      <a:pt x="4816592" y="9332"/>
                      <a:pt x="4816592" y="12700"/>
                    </a:cubicBezTo>
                    <a:lnTo>
                      <a:pt x="4816592" y="547563"/>
                    </a:lnTo>
                    <a:cubicBezTo>
                      <a:pt x="4816592" y="554577"/>
                      <a:pt x="4810906" y="560263"/>
                      <a:pt x="4803892" y="560263"/>
                    </a:cubicBezTo>
                    <a:lnTo>
                      <a:pt x="12700" y="560263"/>
                    </a:lnTo>
                    <a:cubicBezTo>
                      <a:pt x="5686" y="560263"/>
                      <a:pt x="0" y="554577"/>
                      <a:pt x="0" y="547563"/>
                    </a:cubicBezTo>
                    <a:lnTo>
                      <a:pt x="0" y="12700"/>
                    </a:lnTo>
                    <a:cubicBezTo>
                      <a:pt x="0" y="5686"/>
                      <a:pt x="5686" y="0"/>
                      <a:pt x="12700" y="0"/>
                    </a:cubicBezTo>
                    <a:close/>
                  </a:path>
                </a:pathLst>
              </a:custGeom>
              <a:solidFill>
                <a:srgbClr val="F37221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4816593" cy="6174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2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-1056922" y="12769844"/>
              <a:ext cx="5039933" cy="1681321"/>
            </a:xfrm>
            <a:custGeom>
              <a:avLst/>
              <a:gdLst/>
              <a:ahLst/>
              <a:cxnLst/>
              <a:rect l="l" t="t" r="r" b="b"/>
              <a:pathLst>
                <a:path w="4085992" h="1363087">
                  <a:moveTo>
                    <a:pt x="0" y="0"/>
                  </a:moveTo>
                  <a:lnTo>
                    <a:pt x="4085992" y="0"/>
                  </a:lnTo>
                  <a:lnTo>
                    <a:pt x="4085992" y="1363087"/>
                  </a:lnTo>
                  <a:lnTo>
                    <a:pt x="0" y="1363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4D10803-0D67-4C20-97E3-15B02E91B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21" y="7200900"/>
            <a:ext cx="4582749" cy="32722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4C7A44-1020-46ED-BF05-F9FC651AAD87}"/>
              </a:ext>
            </a:extLst>
          </p:cNvPr>
          <p:cNvSpPr txBox="1"/>
          <p:nvPr/>
        </p:nvSpPr>
        <p:spPr>
          <a:xfrm>
            <a:off x="3998844" y="9402745"/>
            <a:ext cx="10290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“A leading nursing educational institution for enhancing well-being”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572843"/>
            <a:ext cx="18288000" cy="1714158"/>
            <a:chOff x="0" y="0"/>
            <a:chExt cx="4816593" cy="5602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0263"/>
            </a:xfrm>
            <a:custGeom>
              <a:avLst/>
              <a:gdLst/>
              <a:ahLst/>
              <a:cxnLst/>
              <a:rect l="l" t="t" r="r" b="b"/>
              <a:pathLst>
                <a:path w="4816592" h="560263">
                  <a:moveTo>
                    <a:pt x="12700" y="0"/>
                  </a:moveTo>
                  <a:lnTo>
                    <a:pt x="4803892" y="0"/>
                  </a:lnTo>
                  <a:cubicBezTo>
                    <a:pt x="4807261" y="0"/>
                    <a:pt x="4810491" y="1338"/>
                    <a:pt x="4812873" y="3720"/>
                  </a:cubicBezTo>
                  <a:cubicBezTo>
                    <a:pt x="4815255" y="6101"/>
                    <a:pt x="4816592" y="9332"/>
                    <a:pt x="4816592" y="12700"/>
                  </a:cubicBezTo>
                  <a:lnTo>
                    <a:pt x="4816592" y="547563"/>
                  </a:lnTo>
                  <a:cubicBezTo>
                    <a:pt x="4816592" y="554577"/>
                    <a:pt x="4810906" y="560263"/>
                    <a:pt x="4803892" y="560263"/>
                  </a:cubicBezTo>
                  <a:lnTo>
                    <a:pt x="12700" y="560263"/>
                  </a:lnTo>
                  <a:cubicBezTo>
                    <a:pt x="5686" y="560263"/>
                    <a:pt x="0" y="554577"/>
                    <a:pt x="0" y="547563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17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6495" y="9105900"/>
            <a:ext cx="3521329" cy="1174715"/>
          </a:xfrm>
          <a:custGeom>
            <a:avLst/>
            <a:gdLst/>
            <a:ahLst/>
            <a:cxnLst/>
            <a:rect l="l" t="t" r="r" b="b"/>
            <a:pathLst>
              <a:path w="3064494" h="1022315">
                <a:moveTo>
                  <a:pt x="0" y="0"/>
                </a:moveTo>
                <a:lnTo>
                  <a:pt x="3064494" y="0"/>
                </a:lnTo>
                <a:lnTo>
                  <a:pt x="3064494" y="1022315"/>
                </a:lnTo>
                <a:lnTo>
                  <a:pt x="0" y="1022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85891" y="229902"/>
            <a:ext cx="17916218" cy="8150733"/>
            <a:chOff x="0" y="0"/>
            <a:chExt cx="4718675" cy="21466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18675" cy="2146695"/>
            </a:xfrm>
            <a:custGeom>
              <a:avLst/>
              <a:gdLst/>
              <a:ahLst/>
              <a:cxnLst/>
              <a:rect l="l" t="t" r="r" b="b"/>
              <a:pathLst>
                <a:path w="4718675" h="2146695">
                  <a:moveTo>
                    <a:pt x="22038" y="0"/>
                  </a:moveTo>
                  <a:lnTo>
                    <a:pt x="4696637" y="0"/>
                  </a:lnTo>
                  <a:cubicBezTo>
                    <a:pt x="4702482" y="0"/>
                    <a:pt x="4708087" y="2322"/>
                    <a:pt x="4712220" y="6455"/>
                  </a:cubicBezTo>
                  <a:cubicBezTo>
                    <a:pt x="4716353" y="10588"/>
                    <a:pt x="4718675" y="16193"/>
                    <a:pt x="4718675" y="22038"/>
                  </a:cubicBezTo>
                  <a:lnTo>
                    <a:pt x="4718675" y="2124657"/>
                  </a:lnTo>
                  <a:cubicBezTo>
                    <a:pt x="4718675" y="2130502"/>
                    <a:pt x="4716353" y="2136108"/>
                    <a:pt x="4712220" y="2140240"/>
                  </a:cubicBezTo>
                  <a:cubicBezTo>
                    <a:pt x="4708087" y="2144374"/>
                    <a:pt x="4702482" y="2146695"/>
                    <a:pt x="4696637" y="2146695"/>
                  </a:cubicBezTo>
                  <a:lnTo>
                    <a:pt x="22038" y="2146695"/>
                  </a:lnTo>
                  <a:cubicBezTo>
                    <a:pt x="16193" y="2146695"/>
                    <a:pt x="10588" y="2144374"/>
                    <a:pt x="6455" y="2140240"/>
                  </a:cubicBezTo>
                  <a:cubicBezTo>
                    <a:pt x="2322" y="2136108"/>
                    <a:pt x="0" y="2130502"/>
                    <a:pt x="0" y="2124657"/>
                  </a:cubicBezTo>
                  <a:lnTo>
                    <a:pt x="0" y="22038"/>
                  </a:lnTo>
                  <a:cubicBezTo>
                    <a:pt x="0" y="16193"/>
                    <a:pt x="2322" y="10588"/>
                    <a:pt x="6455" y="6455"/>
                  </a:cubicBezTo>
                  <a:cubicBezTo>
                    <a:pt x="10588" y="2322"/>
                    <a:pt x="16193" y="0"/>
                    <a:pt x="220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718675" cy="2203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E6AB868-3FFE-489B-B9A6-2067FC5A0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21" y="7357636"/>
            <a:ext cx="4582749" cy="3272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4BB33D-1A31-463F-9C1B-C54DCAD5076E}"/>
              </a:ext>
            </a:extLst>
          </p:cNvPr>
          <p:cNvSpPr txBox="1"/>
          <p:nvPr/>
        </p:nvSpPr>
        <p:spPr>
          <a:xfrm>
            <a:off x="3733800" y="9462424"/>
            <a:ext cx="10439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“A leading nursing educational institution for enhancing well-being”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8572843"/>
            <a:ext cx="18288000" cy="1714158"/>
            <a:chOff x="0" y="0"/>
            <a:chExt cx="4816593" cy="6037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603782"/>
            </a:xfrm>
            <a:custGeom>
              <a:avLst/>
              <a:gdLst/>
              <a:ahLst/>
              <a:cxnLst/>
              <a:rect l="l" t="t" r="r" b="b"/>
              <a:pathLst>
                <a:path w="4816592" h="603782">
                  <a:moveTo>
                    <a:pt x="12700" y="0"/>
                  </a:moveTo>
                  <a:lnTo>
                    <a:pt x="4803892" y="0"/>
                  </a:lnTo>
                  <a:cubicBezTo>
                    <a:pt x="4807261" y="0"/>
                    <a:pt x="4810491" y="1338"/>
                    <a:pt x="4812873" y="3720"/>
                  </a:cubicBezTo>
                  <a:cubicBezTo>
                    <a:pt x="4815255" y="6101"/>
                    <a:pt x="4816592" y="9332"/>
                    <a:pt x="4816592" y="12700"/>
                  </a:cubicBezTo>
                  <a:lnTo>
                    <a:pt x="4816592" y="591082"/>
                  </a:lnTo>
                  <a:cubicBezTo>
                    <a:pt x="4816592" y="598096"/>
                    <a:pt x="4810906" y="603782"/>
                    <a:pt x="4803892" y="603782"/>
                  </a:cubicBezTo>
                  <a:lnTo>
                    <a:pt x="12700" y="603782"/>
                  </a:lnTo>
                  <a:cubicBezTo>
                    <a:pt x="9332" y="603782"/>
                    <a:pt x="6101" y="602444"/>
                    <a:pt x="3720" y="600062"/>
                  </a:cubicBezTo>
                  <a:cubicBezTo>
                    <a:pt x="1338" y="597681"/>
                    <a:pt x="0" y="594450"/>
                    <a:pt x="0" y="591082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16593" cy="660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495" y="9105900"/>
            <a:ext cx="3540471" cy="1181101"/>
          </a:xfrm>
          <a:custGeom>
            <a:avLst/>
            <a:gdLst/>
            <a:ahLst/>
            <a:cxnLst/>
            <a:rect l="l" t="t" r="r" b="b"/>
            <a:pathLst>
              <a:path w="3064494" h="1022315">
                <a:moveTo>
                  <a:pt x="0" y="0"/>
                </a:moveTo>
                <a:lnTo>
                  <a:pt x="3064494" y="0"/>
                </a:lnTo>
                <a:lnTo>
                  <a:pt x="3064494" y="1022316"/>
                </a:lnTo>
                <a:lnTo>
                  <a:pt x="0" y="1022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4680EB52-0D6D-49F3-B479-67C03B15E9F3}"/>
              </a:ext>
            </a:extLst>
          </p:cNvPr>
          <p:cNvGrpSpPr/>
          <p:nvPr/>
        </p:nvGrpSpPr>
        <p:grpSpPr>
          <a:xfrm>
            <a:off x="6477000" y="342775"/>
            <a:ext cx="11397909" cy="2365133"/>
            <a:chOff x="0" y="0"/>
            <a:chExt cx="2221768" cy="203245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7353A6D3-CE70-4D74-A14E-C3BD38934DC3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C5EDEF5E-BA92-466A-BAC1-ED81E0718020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1BBED3E7-C196-4BBF-AD1C-174915327376}"/>
              </a:ext>
            </a:extLst>
          </p:cNvPr>
          <p:cNvGrpSpPr/>
          <p:nvPr/>
        </p:nvGrpSpPr>
        <p:grpSpPr>
          <a:xfrm>
            <a:off x="6477000" y="3094582"/>
            <a:ext cx="11397909" cy="2365133"/>
            <a:chOff x="0" y="0"/>
            <a:chExt cx="2221768" cy="2032458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89CAB897-1446-4B31-BB3A-F7101BE0103E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61C9A7CC-3D24-4B56-AFB6-140254CD4696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A3C88860-E3E5-4770-BA11-9B5051C6B3B3}"/>
              </a:ext>
            </a:extLst>
          </p:cNvPr>
          <p:cNvGrpSpPr/>
          <p:nvPr/>
        </p:nvGrpSpPr>
        <p:grpSpPr>
          <a:xfrm>
            <a:off x="533400" y="3094582"/>
            <a:ext cx="5531908" cy="2365133"/>
            <a:chOff x="0" y="0"/>
            <a:chExt cx="2221768" cy="2032458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7645D86-1539-45A6-9E97-30A1DFB95F50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95250" cap="rnd">
              <a:solidFill>
                <a:srgbClr val="F37221">
                  <a:alpha val="35686"/>
                </a:srgbClr>
              </a:solidFill>
              <a:prstDash val="solid"/>
              <a:round/>
            </a:ln>
          </p:spPr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4F280F28-3AA8-4DB1-AE14-1E0946EE819E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41C8F66A-66C2-4A7B-834A-53590E9709D7}"/>
              </a:ext>
            </a:extLst>
          </p:cNvPr>
          <p:cNvGrpSpPr/>
          <p:nvPr/>
        </p:nvGrpSpPr>
        <p:grpSpPr>
          <a:xfrm>
            <a:off x="533400" y="342775"/>
            <a:ext cx="5531908" cy="2365133"/>
            <a:chOff x="0" y="0"/>
            <a:chExt cx="2221768" cy="2032458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CC1D463-15A3-441D-8DFA-F15CCE4CD4A9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95250" cap="rnd">
              <a:solidFill>
                <a:srgbClr val="F37221">
                  <a:alpha val="35686"/>
                </a:srgbClr>
              </a:solidFill>
              <a:prstDash val="solid"/>
              <a:round/>
            </a:ln>
          </p:spPr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F0DAB7B7-0A08-450C-9E7D-5002B3CECA0A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E3ABE2DD-EF71-4156-B42D-2B77ECBF54D9}"/>
              </a:ext>
            </a:extLst>
          </p:cNvPr>
          <p:cNvGrpSpPr/>
          <p:nvPr/>
        </p:nvGrpSpPr>
        <p:grpSpPr>
          <a:xfrm>
            <a:off x="533400" y="5902567"/>
            <a:ext cx="5531908" cy="2365133"/>
            <a:chOff x="0" y="0"/>
            <a:chExt cx="2221768" cy="2032458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2C8196B6-B64B-4964-94CA-ABDF4BC99769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95250" cap="rnd">
              <a:solidFill>
                <a:srgbClr val="F37221">
                  <a:alpha val="35686"/>
                </a:srgbClr>
              </a:solidFill>
              <a:prstDash val="solid"/>
              <a:round/>
            </a:ln>
          </p:spPr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564CDAC9-D9D4-47B5-A61F-393D5719B0B2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27" name="Group 2">
            <a:extLst>
              <a:ext uri="{FF2B5EF4-FFF2-40B4-BE49-F238E27FC236}">
                <a16:creationId xmlns:a16="http://schemas.microsoft.com/office/drawing/2014/main" id="{B7E0F5F9-FDD4-47C9-B101-6A093C58DDC4}"/>
              </a:ext>
            </a:extLst>
          </p:cNvPr>
          <p:cNvGrpSpPr/>
          <p:nvPr/>
        </p:nvGrpSpPr>
        <p:grpSpPr>
          <a:xfrm>
            <a:off x="6523739" y="5902567"/>
            <a:ext cx="11397909" cy="2365133"/>
            <a:chOff x="0" y="0"/>
            <a:chExt cx="2221768" cy="2032458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881C5A4C-55DA-4E69-BD24-E47D21355CA4}"/>
                </a:ext>
              </a:extLst>
            </p:cNvPr>
            <p:cNvSpPr/>
            <p:nvPr/>
          </p:nvSpPr>
          <p:spPr>
            <a:xfrm>
              <a:off x="0" y="0"/>
              <a:ext cx="2221768" cy="2032458"/>
            </a:xfrm>
            <a:custGeom>
              <a:avLst/>
              <a:gdLst/>
              <a:ahLst/>
              <a:cxnLst/>
              <a:rect l="l" t="t" r="r" b="b"/>
              <a:pathLst>
                <a:path w="2221768" h="2032458">
                  <a:moveTo>
                    <a:pt x="46805" y="0"/>
                  </a:moveTo>
                  <a:lnTo>
                    <a:pt x="2174963" y="0"/>
                  </a:lnTo>
                  <a:cubicBezTo>
                    <a:pt x="2187376" y="0"/>
                    <a:pt x="2199281" y="4931"/>
                    <a:pt x="2208059" y="13709"/>
                  </a:cubicBezTo>
                  <a:cubicBezTo>
                    <a:pt x="2216836" y="22487"/>
                    <a:pt x="2221768" y="34392"/>
                    <a:pt x="2221768" y="46805"/>
                  </a:cubicBezTo>
                  <a:lnTo>
                    <a:pt x="2221768" y="1985653"/>
                  </a:lnTo>
                  <a:cubicBezTo>
                    <a:pt x="2221768" y="1998066"/>
                    <a:pt x="2216836" y="2009971"/>
                    <a:pt x="2208059" y="2018749"/>
                  </a:cubicBezTo>
                  <a:cubicBezTo>
                    <a:pt x="2199281" y="2027526"/>
                    <a:pt x="2187376" y="2032458"/>
                    <a:pt x="2174963" y="2032458"/>
                  </a:cubicBezTo>
                  <a:lnTo>
                    <a:pt x="46805" y="2032458"/>
                  </a:lnTo>
                  <a:cubicBezTo>
                    <a:pt x="34392" y="2032458"/>
                    <a:pt x="22487" y="2027526"/>
                    <a:pt x="13709" y="2018749"/>
                  </a:cubicBezTo>
                  <a:cubicBezTo>
                    <a:pt x="4931" y="2009971"/>
                    <a:pt x="0" y="1998066"/>
                    <a:pt x="0" y="1985653"/>
                  </a:cubicBezTo>
                  <a:lnTo>
                    <a:pt x="0" y="46805"/>
                  </a:lnTo>
                  <a:cubicBezTo>
                    <a:pt x="0" y="34392"/>
                    <a:pt x="4931" y="22487"/>
                    <a:pt x="13709" y="13709"/>
                  </a:cubicBezTo>
                  <a:cubicBezTo>
                    <a:pt x="22487" y="4931"/>
                    <a:pt x="34392" y="0"/>
                    <a:pt x="468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AA6D6A9D-D184-40B7-A539-0AD4CBA472FA}"/>
                </a:ext>
              </a:extLst>
            </p:cNvPr>
            <p:cNvSpPr txBox="1"/>
            <p:nvPr/>
          </p:nvSpPr>
          <p:spPr>
            <a:xfrm>
              <a:off x="0" y="-57150"/>
              <a:ext cx="2221768" cy="2089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A70DF25-0446-4393-AF6F-B1DF0C8DA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21" y="7357636"/>
            <a:ext cx="4582749" cy="327226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191C0C5-1569-428E-9266-A9BDE287563E}"/>
              </a:ext>
            </a:extLst>
          </p:cNvPr>
          <p:cNvSpPr txBox="1"/>
          <p:nvPr/>
        </p:nvSpPr>
        <p:spPr>
          <a:xfrm>
            <a:off x="3848098" y="9429922"/>
            <a:ext cx="1059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“A leading nursing educational institution for enhancing well-being”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572843"/>
            <a:ext cx="18288000" cy="1714158"/>
            <a:chOff x="0" y="0"/>
            <a:chExt cx="4816593" cy="6037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03782"/>
            </a:xfrm>
            <a:custGeom>
              <a:avLst/>
              <a:gdLst/>
              <a:ahLst/>
              <a:cxnLst/>
              <a:rect l="l" t="t" r="r" b="b"/>
              <a:pathLst>
                <a:path w="4816592" h="603782">
                  <a:moveTo>
                    <a:pt x="12700" y="0"/>
                  </a:moveTo>
                  <a:lnTo>
                    <a:pt x="4803892" y="0"/>
                  </a:lnTo>
                  <a:cubicBezTo>
                    <a:pt x="4807261" y="0"/>
                    <a:pt x="4810491" y="1338"/>
                    <a:pt x="4812873" y="3720"/>
                  </a:cubicBezTo>
                  <a:cubicBezTo>
                    <a:pt x="4815255" y="6101"/>
                    <a:pt x="4816592" y="9332"/>
                    <a:pt x="4816592" y="12700"/>
                  </a:cubicBezTo>
                  <a:lnTo>
                    <a:pt x="4816592" y="591082"/>
                  </a:lnTo>
                  <a:cubicBezTo>
                    <a:pt x="4816592" y="598096"/>
                    <a:pt x="4810906" y="603782"/>
                    <a:pt x="4803892" y="603782"/>
                  </a:cubicBezTo>
                  <a:lnTo>
                    <a:pt x="12700" y="603782"/>
                  </a:lnTo>
                  <a:cubicBezTo>
                    <a:pt x="9332" y="603782"/>
                    <a:pt x="6101" y="602444"/>
                    <a:pt x="3720" y="600062"/>
                  </a:cubicBezTo>
                  <a:cubicBezTo>
                    <a:pt x="1338" y="597681"/>
                    <a:pt x="0" y="594450"/>
                    <a:pt x="0" y="591082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60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9066825"/>
            <a:ext cx="3657600" cy="1220175"/>
          </a:xfrm>
          <a:custGeom>
            <a:avLst/>
            <a:gdLst/>
            <a:ahLst/>
            <a:cxnLst/>
            <a:rect l="l" t="t" r="r" b="b"/>
            <a:pathLst>
              <a:path w="3064494" h="1022315">
                <a:moveTo>
                  <a:pt x="0" y="0"/>
                </a:moveTo>
                <a:lnTo>
                  <a:pt x="3064494" y="0"/>
                </a:lnTo>
                <a:lnTo>
                  <a:pt x="3064494" y="1022316"/>
                </a:lnTo>
                <a:lnTo>
                  <a:pt x="0" y="1022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9160" y="359974"/>
            <a:ext cx="12730543" cy="7964842"/>
            <a:chOff x="0" y="0"/>
            <a:chExt cx="3352900" cy="20977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52900" cy="2097736"/>
            </a:xfrm>
            <a:custGeom>
              <a:avLst/>
              <a:gdLst/>
              <a:ahLst/>
              <a:cxnLst/>
              <a:rect l="l" t="t" r="r" b="b"/>
              <a:pathLst>
                <a:path w="3352900" h="2097736">
                  <a:moveTo>
                    <a:pt x="31015" y="0"/>
                  </a:moveTo>
                  <a:lnTo>
                    <a:pt x="3321885" y="0"/>
                  </a:lnTo>
                  <a:cubicBezTo>
                    <a:pt x="3339014" y="0"/>
                    <a:pt x="3352900" y="13886"/>
                    <a:pt x="3352900" y="31015"/>
                  </a:cubicBezTo>
                  <a:lnTo>
                    <a:pt x="3352900" y="2066721"/>
                  </a:lnTo>
                  <a:cubicBezTo>
                    <a:pt x="3352900" y="2074947"/>
                    <a:pt x="3349633" y="2082836"/>
                    <a:pt x="3343816" y="2088652"/>
                  </a:cubicBezTo>
                  <a:cubicBezTo>
                    <a:pt x="3338000" y="2094469"/>
                    <a:pt x="3330111" y="2097736"/>
                    <a:pt x="3321885" y="2097736"/>
                  </a:cubicBezTo>
                  <a:lnTo>
                    <a:pt x="31015" y="2097736"/>
                  </a:lnTo>
                  <a:cubicBezTo>
                    <a:pt x="22789" y="2097736"/>
                    <a:pt x="14901" y="2094469"/>
                    <a:pt x="9084" y="2088652"/>
                  </a:cubicBezTo>
                  <a:cubicBezTo>
                    <a:pt x="3268" y="2082836"/>
                    <a:pt x="0" y="2074947"/>
                    <a:pt x="0" y="2066721"/>
                  </a:cubicBezTo>
                  <a:lnTo>
                    <a:pt x="0" y="31015"/>
                  </a:lnTo>
                  <a:cubicBezTo>
                    <a:pt x="0" y="22789"/>
                    <a:pt x="3268" y="14901"/>
                    <a:pt x="9084" y="9084"/>
                  </a:cubicBezTo>
                  <a:cubicBezTo>
                    <a:pt x="14901" y="3268"/>
                    <a:pt x="22789" y="0"/>
                    <a:pt x="31015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95250" cap="rnd">
              <a:solidFill>
                <a:srgbClr val="F37221">
                  <a:alpha val="35686"/>
                </a:srgbClr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352900" cy="2154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438087" y="4479456"/>
            <a:ext cx="4490753" cy="3845360"/>
            <a:chOff x="0" y="0"/>
            <a:chExt cx="1182750" cy="1012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82750" cy="1012770"/>
            </a:xfrm>
            <a:custGeom>
              <a:avLst/>
              <a:gdLst/>
              <a:ahLst/>
              <a:cxnLst/>
              <a:rect l="l" t="t" r="r" b="b"/>
              <a:pathLst>
                <a:path w="1182750" h="1012770">
                  <a:moveTo>
                    <a:pt x="87922" y="0"/>
                  </a:moveTo>
                  <a:lnTo>
                    <a:pt x="1094827" y="0"/>
                  </a:lnTo>
                  <a:cubicBezTo>
                    <a:pt x="1118146" y="0"/>
                    <a:pt x="1140509" y="9263"/>
                    <a:pt x="1156998" y="25752"/>
                  </a:cubicBezTo>
                  <a:cubicBezTo>
                    <a:pt x="1173487" y="42241"/>
                    <a:pt x="1182750" y="64604"/>
                    <a:pt x="1182750" y="87922"/>
                  </a:cubicBezTo>
                  <a:lnTo>
                    <a:pt x="1182750" y="924847"/>
                  </a:lnTo>
                  <a:cubicBezTo>
                    <a:pt x="1182750" y="973406"/>
                    <a:pt x="1143386" y="1012770"/>
                    <a:pt x="1094827" y="1012770"/>
                  </a:cubicBezTo>
                  <a:lnTo>
                    <a:pt x="87922" y="1012770"/>
                  </a:lnTo>
                  <a:cubicBezTo>
                    <a:pt x="64604" y="1012770"/>
                    <a:pt x="42241" y="1003507"/>
                    <a:pt x="25752" y="987018"/>
                  </a:cubicBezTo>
                  <a:cubicBezTo>
                    <a:pt x="9263" y="970529"/>
                    <a:pt x="0" y="948166"/>
                    <a:pt x="0" y="924847"/>
                  </a:cubicBezTo>
                  <a:lnTo>
                    <a:pt x="0" y="87922"/>
                  </a:lnTo>
                  <a:cubicBezTo>
                    <a:pt x="0" y="64604"/>
                    <a:pt x="9263" y="42241"/>
                    <a:pt x="25752" y="25752"/>
                  </a:cubicBezTo>
                  <a:cubicBezTo>
                    <a:pt x="42241" y="9263"/>
                    <a:pt x="64604" y="0"/>
                    <a:pt x="879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82750" cy="1069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438087" y="359974"/>
            <a:ext cx="4490753" cy="3845360"/>
            <a:chOff x="0" y="0"/>
            <a:chExt cx="1182750" cy="10127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82750" cy="1012770"/>
            </a:xfrm>
            <a:custGeom>
              <a:avLst/>
              <a:gdLst/>
              <a:ahLst/>
              <a:cxnLst/>
              <a:rect l="l" t="t" r="r" b="b"/>
              <a:pathLst>
                <a:path w="1182750" h="1012770">
                  <a:moveTo>
                    <a:pt x="87922" y="0"/>
                  </a:moveTo>
                  <a:lnTo>
                    <a:pt x="1094827" y="0"/>
                  </a:lnTo>
                  <a:cubicBezTo>
                    <a:pt x="1118146" y="0"/>
                    <a:pt x="1140509" y="9263"/>
                    <a:pt x="1156998" y="25752"/>
                  </a:cubicBezTo>
                  <a:cubicBezTo>
                    <a:pt x="1173487" y="42241"/>
                    <a:pt x="1182750" y="64604"/>
                    <a:pt x="1182750" y="87922"/>
                  </a:cubicBezTo>
                  <a:lnTo>
                    <a:pt x="1182750" y="924847"/>
                  </a:lnTo>
                  <a:cubicBezTo>
                    <a:pt x="1182750" y="973406"/>
                    <a:pt x="1143386" y="1012770"/>
                    <a:pt x="1094827" y="1012770"/>
                  </a:cubicBezTo>
                  <a:lnTo>
                    <a:pt x="87922" y="1012770"/>
                  </a:lnTo>
                  <a:cubicBezTo>
                    <a:pt x="64604" y="1012770"/>
                    <a:pt x="42241" y="1003507"/>
                    <a:pt x="25752" y="987018"/>
                  </a:cubicBezTo>
                  <a:cubicBezTo>
                    <a:pt x="9263" y="970529"/>
                    <a:pt x="0" y="948166"/>
                    <a:pt x="0" y="924847"/>
                  </a:cubicBezTo>
                  <a:lnTo>
                    <a:pt x="0" y="87922"/>
                  </a:lnTo>
                  <a:cubicBezTo>
                    <a:pt x="0" y="64604"/>
                    <a:pt x="9263" y="42241"/>
                    <a:pt x="25752" y="25752"/>
                  </a:cubicBezTo>
                  <a:cubicBezTo>
                    <a:pt x="42241" y="9263"/>
                    <a:pt x="64604" y="0"/>
                    <a:pt x="879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37221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182750" cy="1069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9417ECB-D7A4-48D2-9B77-89F249722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21" y="7357636"/>
            <a:ext cx="4582749" cy="32722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2AAA81-5DF5-4C07-9769-59E7A9CA3050}"/>
              </a:ext>
            </a:extLst>
          </p:cNvPr>
          <p:cNvSpPr txBox="1"/>
          <p:nvPr/>
        </p:nvSpPr>
        <p:spPr>
          <a:xfrm>
            <a:off x="3880824" y="9377772"/>
            <a:ext cx="10526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“A leading nursing educational institution for enhancing well-being”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8288000" cy="10287000"/>
            <a:chOff x="0" y="0"/>
            <a:chExt cx="4816593" cy="27906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90616"/>
            </a:xfrm>
            <a:custGeom>
              <a:avLst/>
              <a:gdLst/>
              <a:ahLst/>
              <a:cxnLst/>
              <a:rect l="l" t="t" r="r" b="b"/>
              <a:pathLst>
                <a:path w="4816592" h="2790616">
                  <a:moveTo>
                    <a:pt x="12700" y="0"/>
                  </a:moveTo>
                  <a:lnTo>
                    <a:pt x="4803892" y="0"/>
                  </a:lnTo>
                  <a:cubicBezTo>
                    <a:pt x="4807261" y="0"/>
                    <a:pt x="4810491" y="1338"/>
                    <a:pt x="4812873" y="3720"/>
                  </a:cubicBezTo>
                  <a:cubicBezTo>
                    <a:pt x="4815255" y="6101"/>
                    <a:pt x="4816592" y="9332"/>
                    <a:pt x="4816592" y="12700"/>
                  </a:cubicBezTo>
                  <a:lnTo>
                    <a:pt x="4816592" y="2777916"/>
                  </a:lnTo>
                  <a:cubicBezTo>
                    <a:pt x="4816592" y="2784930"/>
                    <a:pt x="4810906" y="2790616"/>
                    <a:pt x="4803892" y="2790616"/>
                  </a:cubicBezTo>
                  <a:lnTo>
                    <a:pt x="12700" y="2790616"/>
                  </a:lnTo>
                  <a:cubicBezTo>
                    <a:pt x="5686" y="2790616"/>
                    <a:pt x="0" y="2784930"/>
                    <a:pt x="0" y="2777916"/>
                  </a:cubicBezTo>
                  <a:lnTo>
                    <a:pt x="0" y="12700"/>
                  </a:lnTo>
                  <a:cubicBezTo>
                    <a:pt x="0" y="5686"/>
                    <a:pt x="5686" y="0"/>
                    <a:pt x="1270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84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99524" y="3402106"/>
            <a:ext cx="10288953" cy="3432395"/>
          </a:xfrm>
          <a:custGeom>
            <a:avLst/>
            <a:gdLst/>
            <a:ahLst/>
            <a:cxnLst/>
            <a:rect l="l" t="t" r="r" b="b"/>
            <a:pathLst>
              <a:path w="10288953" h="3432395">
                <a:moveTo>
                  <a:pt x="0" y="0"/>
                </a:moveTo>
                <a:lnTo>
                  <a:pt x="10288952" y="0"/>
                </a:lnTo>
                <a:lnTo>
                  <a:pt x="10288952" y="3432394"/>
                </a:lnTo>
                <a:lnTo>
                  <a:pt x="0" y="3432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13091" y="398821"/>
            <a:ext cx="17461818" cy="9438963"/>
            <a:chOff x="0" y="0"/>
            <a:chExt cx="4598997" cy="24859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98997" cy="2485982"/>
            </a:xfrm>
            <a:custGeom>
              <a:avLst/>
              <a:gdLst/>
              <a:ahLst/>
              <a:cxnLst/>
              <a:rect l="l" t="t" r="r" b="b"/>
              <a:pathLst>
                <a:path w="4598997" h="2485982">
                  <a:moveTo>
                    <a:pt x="13301" y="0"/>
                  </a:moveTo>
                  <a:lnTo>
                    <a:pt x="4585696" y="0"/>
                  </a:lnTo>
                  <a:cubicBezTo>
                    <a:pt x="4593042" y="0"/>
                    <a:pt x="4598997" y="5955"/>
                    <a:pt x="4598997" y="13301"/>
                  </a:cubicBezTo>
                  <a:lnTo>
                    <a:pt x="4598997" y="2472681"/>
                  </a:lnTo>
                  <a:cubicBezTo>
                    <a:pt x="4598997" y="2480027"/>
                    <a:pt x="4593042" y="2485982"/>
                    <a:pt x="4585696" y="2485982"/>
                  </a:cubicBezTo>
                  <a:lnTo>
                    <a:pt x="13301" y="2485982"/>
                  </a:lnTo>
                  <a:cubicBezTo>
                    <a:pt x="5955" y="2485982"/>
                    <a:pt x="0" y="2480027"/>
                    <a:pt x="0" y="2472681"/>
                  </a:cubicBezTo>
                  <a:lnTo>
                    <a:pt x="0" y="13301"/>
                  </a:lnTo>
                  <a:cubicBezTo>
                    <a:pt x="0" y="5955"/>
                    <a:pt x="5955" y="0"/>
                    <a:pt x="133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rnd">
              <a:solidFill>
                <a:srgbClr val="FEFFFF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98997" cy="2543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12588" y="8934095"/>
            <a:ext cx="396900" cy="513787"/>
          </a:xfrm>
          <a:custGeom>
            <a:avLst/>
            <a:gdLst/>
            <a:ahLst/>
            <a:cxnLst/>
            <a:rect l="l" t="t" r="r" b="b"/>
            <a:pathLst>
              <a:path w="396900" h="513787">
                <a:moveTo>
                  <a:pt x="0" y="0"/>
                </a:moveTo>
                <a:lnTo>
                  <a:pt x="396901" y="0"/>
                </a:lnTo>
                <a:lnTo>
                  <a:pt x="396901" y="513787"/>
                </a:lnTo>
                <a:lnTo>
                  <a:pt x="0" y="5137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44280" y="9079582"/>
            <a:ext cx="755433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2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Faculty of Nursing, Prince of Songkla University</a:t>
            </a:r>
          </a:p>
        </p:txBody>
      </p:sp>
      <p:sp>
        <p:nvSpPr>
          <p:cNvPr id="11" name="Freeform 11"/>
          <p:cNvSpPr/>
          <p:nvPr/>
        </p:nvSpPr>
        <p:spPr>
          <a:xfrm>
            <a:off x="7917883" y="8940953"/>
            <a:ext cx="487878" cy="487878"/>
          </a:xfrm>
          <a:custGeom>
            <a:avLst/>
            <a:gdLst/>
            <a:ahLst/>
            <a:cxnLst/>
            <a:rect l="l" t="t" r="r" b="b"/>
            <a:pathLst>
              <a:path w="487878" h="487878">
                <a:moveTo>
                  <a:pt x="0" y="0"/>
                </a:moveTo>
                <a:lnTo>
                  <a:pt x="487878" y="0"/>
                </a:lnTo>
                <a:lnTo>
                  <a:pt x="487878" y="487879"/>
                </a:lnTo>
                <a:lnTo>
                  <a:pt x="0" y="4878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405761" y="9060532"/>
            <a:ext cx="196435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2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+66 7428 6422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980259" y="8916318"/>
            <a:ext cx="512513" cy="512513"/>
          </a:xfrm>
          <a:custGeom>
            <a:avLst/>
            <a:gdLst/>
            <a:ahLst/>
            <a:cxnLst/>
            <a:rect l="l" t="t" r="r" b="b"/>
            <a:pathLst>
              <a:path w="512513" h="512513">
                <a:moveTo>
                  <a:pt x="0" y="0"/>
                </a:moveTo>
                <a:lnTo>
                  <a:pt x="512514" y="0"/>
                </a:lnTo>
                <a:lnTo>
                  <a:pt x="512514" y="512514"/>
                </a:lnTo>
                <a:lnTo>
                  <a:pt x="0" y="512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150791" y="9098632"/>
            <a:ext cx="424960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20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https://</a:t>
            </a:r>
            <a:r>
              <a:rPr lang="en-US" sz="2000" b="1" spc="20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  <a:hlinkClick r:id="rId9" tooltip="https://www.nur.psu.ac.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www.nur.psu.ac.th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705198" y="7565514"/>
            <a:ext cx="1858902" cy="1863317"/>
          </a:xfrm>
          <a:custGeom>
            <a:avLst/>
            <a:gdLst/>
            <a:ahLst/>
            <a:cxnLst/>
            <a:rect l="l" t="t" r="r" b="b"/>
            <a:pathLst>
              <a:path w="1858902" h="1863317">
                <a:moveTo>
                  <a:pt x="0" y="0"/>
                </a:moveTo>
                <a:lnTo>
                  <a:pt x="1858902" y="0"/>
                </a:lnTo>
                <a:lnTo>
                  <a:pt x="1858902" y="1863318"/>
                </a:lnTo>
                <a:lnTo>
                  <a:pt x="0" y="18633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716502" y="6481466"/>
            <a:ext cx="8473827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2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The Faculty of Nursing, Prince of Songkla University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2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 is a leading nursing educational institution for enhancing well-being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82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อิ้ง169</dc:title>
  <dc:creator>user</dc:creator>
  <cp:lastModifiedBy>Taksina Arundorn (ทักษิณา อรัญดร)</cp:lastModifiedBy>
  <cp:revision>6</cp:revision>
  <dcterms:created xsi:type="dcterms:W3CDTF">2006-08-16T00:00:00Z</dcterms:created>
  <dcterms:modified xsi:type="dcterms:W3CDTF">2025-03-05T01:46:38Z</dcterms:modified>
  <dc:identifier>DAGbyKEsagk</dc:identifier>
</cp:coreProperties>
</file>