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</p:sldIdLst>
  <p:sldSz cx="6096000" cy="4572000"/>
  <p:notesSz cx="6858000" cy="9144000"/>
  <p:embeddedFontLs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58" d="100"/>
          <a:sy n="158" d="100"/>
        </p:scale>
        <p:origin x="177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svg"/><Relationship Id="rId9" Type="http://schemas.openxmlformats.org/officeDocument/2006/relationships/hyperlink" Target="https://www.nur.psu.ac.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389667" y="713225"/>
            <a:ext cx="668465" cy="744202"/>
            <a:chOff x="0" y="0"/>
            <a:chExt cx="397153" cy="442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153" cy="442150"/>
            </a:xfrm>
            <a:custGeom>
              <a:avLst/>
              <a:gdLst/>
              <a:ahLst/>
              <a:cxnLst/>
              <a:rect l="l" t="t" r="r" b="b"/>
              <a:pathLst>
                <a:path w="397153" h="442150">
                  <a:moveTo>
                    <a:pt x="0" y="0"/>
                  </a:moveTo>
                  <a:lnTo>
                    <a:pt x="397153" y="0"/>
                  </a:lnTo>
                  <a:lnTo>
                    <a:pt x="397153" y="442150"/>
                  </a:lnTo>
                  <a:lnTo>
                    <a:pt x="0" y="442150"/>
                  </a:lnTo>
                  <a:close/>
                </a:path>
              </a:pathLst>
            </a:custGeom>
            <a:solidFill>
              <a:srgbClr val="F690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97153" cy="461200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7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4687035" y="751093"/>
            <a:ext cx="668465" cy="668465"/>
          </a:xfrm>
          <a:custGeom>
            <a:avLst/>
            <a:gdLst/>
            <a:ahLst/>
            <a:cxnLst/>
            <a:rect l="l" t="t" r="r" b="b"/>
            <a:pathLst>
              <a:path w="668465" h="668465">
                <a:moveTo>
                  <a:pt x="0" y="0"/>
                </a:moveTo>
                <a:lnTo>
                  <a:pt x="668465" y="0"/>
                </a:lnTo>
                <a:lnTo>
                  <a:pt x="668465" y="668465"/>
                </a:lnTo>
                <a:lnTo>
                  <a:pt x="0" y="668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4687035" y="0"/>
            <a:ext cx="668465" cy="751093"/>
            <a:chOff x="0" y="0"/>
            <a:chExt cx="397153" cy="4462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153" cy="446245"/>
            </a:xfrm>
            <a:custGeom>
              <a:avLst/>
              <a:gdLst/>
              <a:ahLst/>
              <a:cxnLst/>
              <a:rect l="l" t="t" r="r" b="b"/>
              <a:pathLst>
                <a:path w="397153" h="446245">
                  <a:moveTo>
                    <a:pt x="0" y="0"/>
                  </a:moveTo>
                  <a:lnTo>
                    <a:pt x="397153" y="0"/>
                  </a:lnTo>
                  <a:lnTo>
                    <a:pt x="397153" y="446245"/>
                  </a:lnTo>
                  <a:lnTo>
                    <a:pt x="0" y="446245"/>
                  </a:lnTo>
                  <a:close/>
                </a:path>
              </a:pathLst>
            </a:custGeom>
            <a:solidFill>
              <a:srgbClr val="FFC7A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97153" cy="465295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038600"/>
            <a:ext cx="6096000" cy="524114"/>
            <a:chOff x="0" y="0"/>
            <a:chExt cx="4816593" cy="6848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" y="4114800"/>
            <a:ext cx="1342667" cy="447914"/>
          </a:xfrm>
          <a:custGeom>
            <a:avLst/>
            <a:gdLst/>
            <a:ahLst/>
            <a:cxnLst/>
            <a:rect l="l" t="t" r="r" b="b"/>
            <a:pathLst>
              <a:path w="1021498" h="340772">
                <a:moveTo>
                  <a:pt x="0" y="0"/>
                </a:moveTo>
                <a:lnTo>
                  <a:pt x="1021498" y="0"/>
                </a:lnTo>
                <a:lnTo>
                  <a:pt x="1021498" y="340771"/>
                </a:lnTo>
                <a:lnTo>
                  <a:pt x="0" y="340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99ED4E-66AD-4981-8A33-9600FF5FE5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603">
            <a:off x="4466341" y="3479065"/>
            <a:ext cx="1630716" cy="1164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4E743D-3B19-4C73-A367-C28D47345C49}"/>
              </a:ext>
            </a:extLst>
          </p:cNvPr>
          <p:cNvSpPr txBox="1"/>
          <p:nvPr/>
        </p:nvSpPr>
        <p:spPr>
          <a:xfrm>
            <a:off x="1219200" y="4235063"/>
            <a:ext cx="36217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038600"/>
            <a:ext cx="6096000" cy="533400"/>
            <a:chOff x="0" y="0"/>
            <a:chExt cx="4816593" cy="684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4114800"/>
            <a:ext cx="1370503" cy="457200"/>
          </a:xfrm>
          <a:custGeom>
            <a:avLst/>
            <a:gdLst/>
            <a:ahLst/>
            <a:cxnLst/>
            <a:rect l="l" t="t" r="r" b="b"/>
            <a:pathLst>
              <a:path w="1021498" h="340772">
                <a:moveTo>
                  <a:pt x="0" y="0"/>
                </a:moveTo>
                <a:lnTo>
                  <a:pt x="1021498" y="0"/>
                </a:lnTo>
                <a:lnTo>
                  <a:pt x="1021498" y="340772"/>
                </a:lnTo>
                <a:lnTo>
                  <a:pt x="0" y="34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4961" y="130141"/>
            <a:ext cx="5871745" cy="3605524"/>
            <a:chOff x="0" y="0"/>
            <a:chExt cx="4639404" cy="28488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39404" cy="2848809"/>
            </a:xfrm>
            <a:custGeom>
              <a:avLst/>
              <a:gdLst/>
              <a:ahLst/>
              <a:cxnLst/>
              <a:rect l="l" t="t" r="r" b="b"/>
              <a:pathLst>
                <a:path w="4639404" h="2848809">
                  <a:moveTo>
                    <a:pt x="22415" y="0"/>
                  </a:moveTo>
                  <a:lnTo>
                    <a:pt x="4616989" y="0"/>
                  </a:lnTo>
                  <a:cubicBezTo>
                    <a:pt x="4622934" y="0"/>
                    <a:pt x="4628635" y="2362"/>
                    <a:pt x="4632839" y="6565"/>
                  </a:cubicBezTo>
                  <a:cubicBezTo>
                    <a:pt x="4637042" y="10769"/>
                    <a:pt x="4639404" y="16470"/>
                    <a:pt x="4639404" y="22415"/>
                  </a:cubicBezTo>
                  <a:lnTo>
                    <a:pt x="4639404" y="2826395"/>
                  </a:lnTo>
                  <a:cubicBezTo>
                    <a:pt x="4639404" y="2832339"/>
                    <a:pt x="4637042" y="2838041"/>
                    <a:pt x="4632839" y="2842244"/>
                  </a:cubicBezTo>
                  <a:cubicBezTo>
                    <a:pt x="4628635" y="2846448"/>
                    <a:pt x="4622934" y="2848809"/>
                    <a:pt x="4616989" y="2848809"/>
                  </a:cubicBezTo>
                  <a:lnTo>
                    <a:pt x="22415" y="2848809"/>
                  </a:lnTo>
                  <a:cubicBezTo>
                    <a:pt x="16470" y="2848809"/>
                    <a:pt x="10769" y="2846448"/>
                    <a:pt x="6565" y="2842244"/>
                  </a:cubicBezTo>
                  <a:cubicBezTo>
                    <a:pt x="2362" y="2838041"/>
                    <a:pt x="0" y="2832339"/>
                    <a:pt x="0" y="2826395"/>
                  </a:cubicBezTo>
                  <a:lnTo>
                    <a:pt x="0" y="22415"/>
                  </a:lnTo>
                  <a:cubicBezTo>
                    <a:pt x="0" y="16470"/>
                    <a:pt x="2362" y="10769"/>
                    <a:pt x="6565" y="6565"/>
                  </a:cubicBezTo>
                  <a:cubicBezTo>
                    <a:pt x="10769" y="2362"/>
                    <a:pt x="16470" y="0"/>
                    <a:pt x="224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639404" cy="2867859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C0FA0DB-6DDF-4EF6-BF56-B8ECBB1EB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603">
            <a:off x="4466341" y="3479065"/>
            <a:ext cx="1630716" cy="11643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ABB092-6ECA-4743-B092-A2F70E11ADE2}"/>
              </a:ext>
            </a:extLst>
          </p:cNvPr>
          <p:cNvSpPr txBox="1"/>
          <p:nvPr/>
        </p:nvSpPr>
        <p:spPr>
          <a:xfrm>
            <a:off x="1257299" y="4256299"/>
            <a:ext cx="3581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038600"/>
            <a:ext cx="6096000" cy="533400"/>
            <a:chOff x="0" y="0"/>
            <a:chExt cx="4816593" cy="684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4114800"/>
            <a:ext cx="1370503" cy="457200"/>
          </a:xfrm>
          <a:custGeom>
            <a:avLst/>
            <a:gdLst/>
            <a:ahLst/>
            <a:cxnLst/>
            <a:rect l="l" t="t" r="r" b="b"/>
            <a:pathLst>
              <a:path w="1021498" h="340772">
                <a:moveTo>
                  <a:pt x="0" y="0"/>
                </a:moveTo>
                <a:lnTo>
                  <a:pt x="1021498" y="0"/>
                </a:lnTo>
                <a:lnTo>
                  <a:pt x="1021498" y="340772"/>
                </a:lnTo>
                <a:lnTo>
                  <a:pt x="0" y="34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04347" y="2563431"/>
            <a:ext cx="1920067" cy="1157062"/>
            <a:chOff x="0" y="0"/>
            <a:chExt cx="1559289" cy="939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59289" cy="939652"/>
            </a:xfrm>
            <a:custGeom>
              <a:avLst/>
              <a:gdLst/>
              <a:ahLst/>
              <a:cxnLst/>
              <a:rect l="l" t="t" r="r" b="b"/>
              <a:pathLst>
                <a:path w="1559289" h="939652">
                  <a:moveTo>
                    <a:pt x="68546" y="0"/>
                  </a:moveTo>
                  <a:lnTo>
                    <a:pt x="1490744" y="0"/>
                  </a:lnTo>
                  <a:cubicBezTo>
                    <a:pt x="1528600" y="0"/>
                    <a:pt x="1559289" y="30689"/>
                    <a:pt x="1559289" y="68546"/>
                  </a:cubicBezTo>
                  <a:lnTo>
                    <a:pt x="1559289" y="871106"/>
                  </a:lnTo>
                  <a:cubicBezTo>
                    <a:pt x="1559289" y="889285"/>
                    <a:pt x="1552068" y="906720"/>
                    <a:pt x="1539213" y="919575"/>
                  </a:cubicBezTo>
                  <a:cubicBezTo>
                    <a:pt x="1526358" y="932430"/>
                    <a:pt x="1508923" y="939652"/>
                    <a:pt x="1490744" y="939652"/>
                  </a:cubicBezTo>
                  <a:lnTo>
                    <a:pt x="68546" y="939652"/>
                  </a:lnTo>
                  <a:cubicBezTo>
                    <a:pt x="30689" y="939652"/>
                    <a:pt x="0" y="908963"/>
                    <a:pt x="0" y="871106"/>
                  </a:cubicBezTo>
                  <a:lnTo>
                    <a:pt x="0" y="68546"/>
                  </a:lnTo>
                  <a:cubicBezTo>
                    <a:pt x="0" y="30689"/>
                    <a:pt x="30689" y="0"/>
                    <a:pt x="685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559289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586" y="2563431"/>
            <a:ext cx="3937008" cy="1157062"/>
            <a:chOff x="0" y="0"/>
            <a:chExt cx="3197250" cy="9396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7250" cy="939652"/>
            </a:xfrm>
            <a:custGeom>
              <a:avLst/>
              <a:gdLst/>
              <a:ahLst/>
              <a:cxnLst/>
              <a:rect l="l" t="t" r="r" b="b"/>
              <a:pathLst>
                <a:path w="3197250" h="939652">
                  <a:moveTo>
                    <a:pt x="33430" y="0"/>
                  </a:moveTo>
                  <a:lnTo>
                    <a:pt x="3163821" y="0"/>
                  </a:lnTo>
                  <a:cubicBezTo>
                    <a:pt x="3172687" y="0"/>
                    <a:pt x="3181190" y="3522"/>
                    <a:pt x="3187459" y="9791"/>
                  </a:cubicBezTo>
                  <a:cubicBezTo>
                    <a:pt x="3193728" y="16061"/>
                    <a:pt x="3197250" y="24564"/>
                    <a:pt x="3197250" y="33430"/>
                  </a:cubicBezTo>
                  <a:lnTo>
                    <a:pt x="3197250" y="906222"/>
                  </a:lnTo>
                  <a:cubicBezTo>
                    <a:pt x="3197250" y="915088"/>
                    <a:pt x="3193728" y="923591"/>
                    <a:pt x="3187459" y="929860"/>
                  </a:cubicBezTo>
                  <a:cubicBezTo>
                    <a:pt x="3181190" y="936129"/>
                    <a:pt x="3172687" y="939652"/>
                    <a:pt x="3163821" y="939652"/>
                  </a:cubicBezTo>
                  <a:lnTo>
                    <a:pt x="33430" y="939652"/>
                  </a:lnTo>
                  <a:cubicBezTo>
                    <a:pt x="24564" y="939652"/>
                    <a:pt x="16061" y="936129"/>
                    <a:pt x="9791" y="929860"/>
                  </a:cubicBezTo>
                  <a:cubicBezTo>
                    <a:pt x="3522" y="923591"/>
                    <a:pt x="0" y="915088"/>
                    <a:pt x="0" y="906222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197250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03332" y="1334803"/>
            <a:ext cx="1920067" cy="1157062"/>
            <a:chOff x="0" y="0"/>
            <a:chExt cx="1559289" cy="9396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59289" cy="939652"/>
            </a:xfrm>
            <a:custGeom>
              <a:avLst/>
              <a:gdLst/>
              <a:ahLst/>
              <a:cxnLst/>
              <a:rect l="l" t="t" r="r" b="b"/>
              <a:pathLst>
                <a:path w="1559289" h="939652">
                  <a:moveTo>
                    <a:pt x="68546" y="0"/>
                  </a:moveTo>
                  <a:lnTo>
                    <a:pt x="1490744" y="0"/>
                  </a:lnTo>
                  <a:cubicBezTo>
                    <a:pt x="1528600" y="0"/>
                    <a:pt x="1559289" y="30689"/>
                    <a:pt x="1559289" y="68546"/>
                  </a:cubicBezTo>
                  <a:lnTo>
                    <a:pt x="1559289" y="871106"/>
                  </a:lnTo>
                  <a:cubicBezTo>
                    <a:pt x="1559289" y="889285"/>
                    <a:pt x="1552068" y="906720"/>
                    <a:pt x="1539213" y="919575"/>
                  </a:cubicBezTo>
                  <a:cubicBezTo>
                    <a:pt x="1526358" y="932430"/>
                    <a:pt x="1508923" y="939652"/>
                    <a:pt x="1490744" y="939652"/>
                  </a:cubicBezTo>
                  <a:lnTo>
                    <a:pt x="68546" y="939652"/>
                  </a:lnTo>
                  <a:cubicBezTo>
                    <a:pt x="30689" y="939652"/>
                    <a:pt x="0" y="908963"/>
                    <a:pt x="0" y="871106"/>
                  </a:cubicBezTo>
                  <a:lnTo>
                    <a:pt x="0" y="68546"/>
                  </a:lnTo>
                  <a:cubicBezTo>
                    <a:pt x="0" y="30689"/>
                    <a:pt x="30689" y="0"/>
                    <a:pt x="685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559289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04347" y="101541"/>
            <a:ext cx="1920067" cy="1157062"/>
            <a:chOff x="0" y="0"/>
            <a:chExt cx="1559289" cy="9396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59289" cy="939652"/>
            </a:xfrm>
            <a:custGeom>
              <a:avLst/>
              <a:gdLst/>
              <a:ahLst/>
              <a:cxnLst/>
              <a:rect l="l" t="t" r="r" b="b"/>
              <a:pathLst>
                <a:path w="1559289" h="939652">
                  <a:moveTo>
                    <a:pt x="68546" y="0"/>
                  </a:moveTo>
                  <a:lnTo>
                    <a:pt x="1490744" y="0"/>
                  </a:lnTo>
                  <a:cubicBezTo>
                    <a:pt x="1528600" y="0"/>
                    <a:pt x="1559289" y="30689"/>
                    <a:pt x="1559289" y="68546"/>
                  </a:cubicBezTo>
                  <a:lnTo>
                    <a:pt x="1559289" y="871106"/>
                  </a:lnTo>
                  <a:cubicBezTo>
                    <a:pt x="1559289" y="889285"/>
                    <a:pt x="1552068" y="906720"/>
                    <a:pt x="1539213" y="919575"/>
                  </a:cubicBezTo>
                  <a:cubicBezTo>
                    <a:pt x="1526358" y="932430"/>
                    <a:pt x="1508923" y="939652"/>
                    <a:pt x="1490744" y="939652"/>
                  </a:cubicBezTo>
                  <a:lnTo>
                    <a:pt x="68546" y="939652"/>
                  </a:lnTo>
                  <a:cubicBezTo>
                    <a:pt x="30689" y="939652"/>
                    <a:pt x="0" y="908963"/>
                    <a:pt x="0" y="871106"/>
                  </a:cubicBezTo>
                  <a:lnTo>
                    <a:pt x="0" y="68546"/>
                  </a:lnTo>
                  <a:cubicBezTo>
                    <a:pt x="0" y="30689"/>
                    <a:pt x="30689" y="0"/>
                    <a:pt x="685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559289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1586" y="1334803"/>
            <a:ext cx="3937008" cy="1157062"/>
            <a:chOff x="0" y="0"/>
            <a:chExt cx="3197250" cy="9396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97250" cy="939652"/>
            </a:xfrm>
            <a:custGeom>
              <a:avLst/>
              <a:gdLst/>
              <a:ahLst/>
              <a:cxnLst/>
              <a:rect l="l" t="t" r="r" b="b"/>
              <a:pathLst>
                <a:path w="3197250" h="939652">
                  <a:moveTo>
                    <a:pt x="33430" y="0"/>
                  </a:moveTo>
                  <a:lnTo>
                    <a:pt x="3163821" y="0"/>
                  </a:lnTo>
                  <a:cubicBezTo>
                    <a:pt x="3172687" y="0"/>
                    <a:pt x="3181190" y="3522"/>
                    <a:pt x="3187459" y="9791"/>
                  </a:cubicBezTo>
                  <a:cubicBezTo>
                    <a:pt x="3193728" y="16061"/>
                    <a:pt x="3197250" y="24564"/>
                    <a:pt x="3197250" y="33430"/>
                  </a:cubicBezTo>
                  <a:lnTo>
                    <a:pt x="3197250" y="906222"/>
                  </a:lnTo>
                  <a:cubicBezTo>
                    <a:pt x="3197250" y="915088"/>
                    <a:pt x="3193728" y="923591"/>
                    <a:pt x="3187459" y="929860"/>
                  </a:cubicBezTo>
                  <a:cubicBezTo>
                    <a:pt x="3181190" y="936129"/>
                    <a:pt x="3172687" y="939652"/>
                    <a:pt x="3163821" y="939652"/>
                  </a:cubicBezTo>
                  <a:lnTo>
                    <a:pt x="33430" y="939652"/>
                  </a:lnTo>
                  <a:cubicBezTo>
                    <a:pt x="24564" y="939652"/>
                    <a:pt x="16061" y="936129"/>
                    <a:pt x="9791" y="929860"/>
                  </a:cubicBezTo>
                  <a:cubicBezTo>
                    <a:pt x="3522" y="923591"/>
                    <a:pt x="0" y="915088"/>
                    <a:pt x="0" y="906222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197250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1586" y="101541"/>
            <a:ext cx="3937008" cy="1157062"/>
            <a:chOff x="0" y="0"/>
            <a:chExt cx="3197250" cy="9396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97250" cy="939652"/>
            </a:xfrm>
            <a:custGeom>
              <a:avLst/>
              <a:gdLst/>
              <a:ahLst/>
              <a:cxnLst/>
              <a:rect l="l" t="t" r="r" b="b"/>
              <a:pathLst>
                <a:path w="3197250" h="939652">
                  <a:moveTo>
                    <a:pt x="33430" y="0"/>
                  </a:moveTo>
                  <a:lnTo>
                    <a:pt x="3163821" y="0"/>
                  </a:lnTo>
                  <a:cubicBezTo>
                    <a:pt x="3172687" y="0"/>
                    <a:pt x="3181190" y="3522"/>
                    <a:pt x="3187459" y="9791"/>
                  </a:cubicBezTo>
                  <a:cubicBezTo>
                    <a:pt x="3193728" y="16061"/>
                    <a:pt x="3197250" y="24564"/>
                    <a:pt x="3197250" y="33430"/>
                  </a:cubicBezTo>
                  <a:lnTo>
                    <a:pt x="3197250" y="906222"/>
                  </a:lnTo>
                  <a:cubicBezTo>
                    <a:pt x="3197250" y="915088"/>
                    <a:pt x="3193728" y="923591"/>
                    <a:pt x="3187459" y="929860"/>
                  </a:cubicBezTo>
                  <a:cubicBezTo>
                    <a:pt x="3181190" y="936129"/>
                    <a:pt x="3172687" y="939652"/>
                    <a:pt x="3163821" y="939652"/>
                  </a:cubicBezTo>
                  <a:lnTo>
                    <a:pt x="33430" y="939652"/>
                  </a:lnTo>
                  <a:cubicBezTo>
                    <a:pt x="24564" y="939652"/>
                    <a:pt x="16061" y="936129"/>
                    <a:pt x="9791" y="929860"/>
                  </a:cubicBezTo>
                  <a:cubicBezTo>
                    <a:pt x="3522" y="923591"/>
                    <a:pt x="0" y="915088"/>
                    <a:pt x="0" y="906222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3197250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1015BD0-A0DB-43D9-8008-64078FF2F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603">
            <a:off x="4466341" y="3479065"/>
            <a:ext cx="1630716" cy="11643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A249D9-742F-4CD2-B9E5-61557CF27723}"/>
              </a:ext>
            </a:extLst>
          </p:cNvPr>
          <p:cNvSpPr txBox="1"/>
          <p:nvPr/>
        </p:nvSpPr>
        <p:spPr>
          <a:xfrm>
            <a:off x="1275396" y="4305300"/>
            <a:ext cx="4006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038600"/>
            <a:ext cx="6096000" cy="533400"/>
            <a:chOff x="0" y="0"/>
            <a:chExt cx="4816593" cy="684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23999" y="4136246"/>
            <a:ext cx="1370503" cy="457200"/>
          </a:xfrm>
          <a:custGeom>
            <a:avLst/>
            <a:gdLst/>
            <a:ahLst/>
            <a:cxnLst/>
            <a:rect l="l" t="t" r="r" b="b"/>
            <a:pathLst>
              <a:path w="1021498" h="340772">
                <a:moveTo>
                  <a:pt x="0" y="0"/>
                </a:moveTo>
                <a:lnTo>
                  <a:pt x="1021498" y="0"/>
                </a:lnTo>
                <a:lnTo>
                  <a:pt x="1021498" y="340772"/>
                </a:lnTo>
                <a:lnTo>
                  <a:pt x="0" y="34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4482" y="175175"/>
            <a:ext cx="4044208" cy="3483953"/>
            <a:chOff x="0" y="0"/>
            <a:chExt cx="3195424" cy="2752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95424" cy="2752753"/>
            </a:xfrm>
            <a:custGeom>
              <a:avLst/>
              <a:gdLst/>
              <a:ahLst/>
              <a:cxnLst/>
              <a:rect l="l" t="t" r="r" b="b"/>
              <a:pathLst>
                <a:path w="3195424" h="2752753">
                  <a:moveTo>
                    <a:pt x="32543" y="0"/>
                  </a:moveTo>
                  <a:lnTo>
                    <a:pt x="3162880" y="0"/>
                  </a:lnTo>
                  <a:cubicBezTo>
                    <a:pt x="3171511" y="0"/>
                    <a:pt x="3179789" y="3429"/>
                    <a:pt x="3185892" y="9532"/>
                  </a:cubicBezTo>
                  <a:cubicBezTo>
                    <a:pt x="3191995" y="15635"/>
                    <a:pt x="3195424" y="23912"/>
                    <a:pt x="3195424" y="32543"/>
                  </a:cubicBezTo>
                  <a:lnTo>
                    <a:pt x="3195424" y="2720209"/>
                  </a:lnTo>
                  <a:cubicBezTo>
                    <a:pt x="3195424" y="2728840"/>
                    <a:pt x="3191995" y="2737118"/>
                    <a:pt x="3185892" y="2743221"/>
                  </a:cubicBezTo>
                  <a:cubicBezTo>
                    <a:pt x="3179789" y="2749324"/>
                    <a:pt x="3171511" y="2752753"/>
                    <a:pt x="3162880" y="2752753"/>
                  </a:cubicBezTo>
                  <a:lnTo>
                    <a:pt x="32543" y="2752753"/>
                  </a:lnTo>
                  <a:cubicBezTo>
                    <a:pt x="23912" y="2752753"/>
                    <a:pt x="15635" y="2749324"/>
                    <a:pt x="9532" y="2743221"/>
                  </a:cubicBezTo>
                  <a:cubicBezTo>
                    <a:pt x="3429" y="2737118"/>
                    <a:pt x="0" y="2728840"/>
                    <a:pt x="0" y="2720209"/>
                  </a:cubicBezTo>
                  <a:lnTo>
                    <a:pt x="0" y="32543"/>
                  </a:lnTo>
                  <a:cubicBezTo>
                    <a:pt x="0" y="23912"/>
                    <a:pt x="3429" y="15635"/>
                    <a:pt x="9532" y="9532"/>
                  </a:cubicBezTo>
                  <a:cubicBezTo>
                    <a:pt x="15635" y="3429"/>
                    <a:pt x="23912" y="0"/>
                    <a:pt x="32543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195424" cy="2771803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65311" y="175175"/>
            <a:ext cx="1706207" cy="1709702"/>
            <a:chOff x="0" y="0"/>
            <a:chExt cx="1348114" cy="1350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48114" cy="1350876"/>
            </a:xfrm>
            <a:custGeom>
              <a:avLst/>
              <a:gdLst/>
              <a:ahLst/>
              <a:cxnLst/>
              <a:rect l="l" t="t" r="r" b="b"/>
              <a:pathLst>
                <a:path w="1348114" h="1350876">
                  <a:moveTo>
                    <a:pt x="77138" y="0"/>
                  </a:moveTo>
                  <a:lnTo>
                    <a:pt x="1270977" y="0"/>
                  </a:lnTo>
                  <a:cubicBezTo>
                    <a:pt x="1291435" y="0"/>
                    <a:pt x="1311055" y="8127"/>
                    <a:pt x="1325521" y="22593"/>
                  </a:cubicBezTo>
                  <a:cubicBezTo>
                    <a:pt x="1339987" y="37059"/>
                    <a:pt x="1348114" y="56679"/>
                    <a:pt x="1348114" y="77138"/>
                  </a:cubicBezTo>
                  <a:lnTo>
                    <a:pt x="1348114" y="1273738"/>
                  </a:lnTo>
                  <a:cubicBezTo>
                    <a:pt x="1348114" y="1316340"/>
                    <a:pt x="1313578" y="1350876"/>
                    <a:pt x="1270977" y="1350876"/>
                  </a:cubicBezTo>
                  <a:lnTo>
                    <a:pt x="77138" y="1350876"/>
                  </a:lnTo>
                  <a:cubicBezTo>
                    <a:pt x="56679" y="1350876"/>
                    <a:pt x="37059" y="1342749"/>
                    <a:pt x="22593" y="1328283"/>
                  </a:cubicBezTo>
                  <a:cubicBezTo>
                    <a:pt x="8127" y="1313817"/>
                    <a:pt x="0" y="1294197"/>
                    <a:pt x="0" y="1273738"/>
                  </a:cubicBezTo>
                  <a:lnTo>
                    <a:pt x="0" y="77138"/>
                  </a:lnTo>
                  <a:cubicBezTo>
                    <a:pt x="0" y="56679"/>
                    <a:pt x="8127" y="37059"/>
                    <a:pt x="22593" y="22593"/>
                  </a:cubicBezTo>
                  <a:cubicBezTo>
                    <a:pt x="37059" y="8127"/>
                    <a:pt x="56679" y="0"/>
                    <a:pt x="771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348114" cy="1369926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65311" y="1956939"/>
            <a:ext cx="1706207" cy="1709702"/>
            <a:chOff x="0" y="0"/>
            <a:chExt cx="1348114" cy="13508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48114" cy="1350876"/>
            </a:xfrm>
            <a:custGeom>
              <a:avLst/>
              <a:gdLst/>
              <a:ahLst/>
              <a:cxnLst/>
              <a:rect l="l" t="t" r="r" b="b"/>
              <a:pathLst>
                <a:path w="1348114" h="1350876">
                  <a:moveTo>
                    <a:pt x="77138" y="0"/>
                  </a:moveTo>
                  <a:lnTo>
                    <a:pt x="1270977" y="0"/>
                  </a:lnTo>
                  <a:cubicBezTo>
                    <a:pt x="1291435" y="0"/>
                    <a:pt x="1311055" y="8127"/>
                    <a:pt x="1325521" y="22593"/>
                  </a:cubicBezTo>
                  <a:cubicBezTo>
                    <a:pt x="1339987" y="37059"/>
                    <a:pt x="1348114" y="56679"/>
                    <a:pt x="1348114" y="77138"/>
                  </a:cubicBezTo>
                  <a:lnTo>
                    <a:pt x="1348114" y="1273738"/>
                  </a:lnTo>
                  <a:cubicBezTo>
                    <a:pt x="1348114" y="1316340"/>
                    <a:pt x="1313578" y="1350876"/>
                    <a:pt x="1270977" y="1350876"/>
                  </a:cubicBezTo>
                  <a:lnTo>
                    <a:pt x="77138" y="1350876"/>
                  </a:lnTo>
                  <a:cubicBezTo>
                    <a:pt x="56679" y="1350876"/>
                    <a:pt x="37059" y="1342749"/>
                    <a:pt x="22593" y="1328283"/>
                  </a:cubicBezTo>
                  <a:cubicBezTo>
                    <a:pt x="8127" y="1313817"/>
                    <a:pt x="0" y="1294197"/>
                    <a:pt x="0" y="1273738"/>
                  </a:cubicBezTo>
                  <a:lnTo>
                    <a:pt x="0" y="77138"/>
                  </a:lnTo>
                  <a:cubicBezTo>
                    <a:pt x="0" y="56679"/>
                    <a:pt x="8127" y="37059"/>
                    <a:pt x="22593" y="22593"/>
                  </a:cubicBezTo>
                  <a:cubicBezTo>
                    <a:pt x="37059" y="8127"/>
                    <a:pt x="56679" y="0"/>
                    <a:pt x="771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348114" cy="1369926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9D9606E-37DD-4FA4-9853-E996B091A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603">
            <a:off x="4466341" y="3479065"/>
            <a:ext cx="1630716" cy="11643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7DB2A4-E678-4F75-A4D3-CCA48D8EED90}"/>
              </a:ext>
            </a:extLst>
          </p:cNvPr>
          <p:cNvSpPr txBox="1"/>
          <p:nvPr/>
        </p:nvSpPr>
        <p:spPr>
          <a:xfrm>
            <a:off x="1219200" y="4281003"/>
            <a:ext cx="42349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6096000" cy="4572001"/>
            <a:chOff x="0" y="0"/>
            <a:chExt cx="4816593" cy="27906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90616"/>
            </a:xfrm>
            <a:custGeom>
              <a:avLst/>
              <a:gdLst/>
              <a:ahLst/>
              <a:cxnLst/>
              <a:rect l="l" t="t" r="r" b="b"/>
              <a:pathLst>
                <a:path w="4816592" h="2790616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2777916"/>
                  </a:lnTo>
                  <a:cubicBezTo>
                    <a:pt x="4816592" y="2784930"/>
                    <a:pt x="4810906" y="2790616"/>
                    <a:pt x="4803892" y="2790616"/>
                  </a:cubicBezTo>
                  <a:lnTo>
                    <a:pt x="12700" y="2790616"/>
                  </a:lnTo>
                  <a:cubicBezTo>
                    <a:pt x="5686" y="2790616"/>
                    <a:pt x="0" y="2784930"/>
                    <a:pt x="0" y="2777916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2809666"/>
            </a:xfrm>
            <a:prstGeom prst="rect">
              <a:avLst/>
            </a:prstGeom>
          </p:spPr>
          <p:txBody>
            <a:bodyPr lIns="22578" tIns="22578" rIns="22578" bIns="22578" rtlCol="0" anchor="ctr"/>
            <a:lstStyle/>
            <a:p>
              <a:pPr algn="ctr">
                <a:lnSpc>
                  <a:spcPts val="161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3175" y="1705535"/>
            <a:ext cx="3429651" cy="1144132"/>
          </a:xfrm>
          <a:custGeom>
            <a:avLst/>
            <a:gdLst/>
            <a:ahLst/>
            <a:cxnLst/>
            <a:rect l="l" t="t" r="r" b="b"/>
            <a:pathLst>
              <a:path w="3429651" h="1144132">
                <a:moveTo>
                  <a:pt x="0" y="0"/>
                </a:moveTo>
                <a:lnTo>
                  <a:pt x="3429650" y="0"/>
                </a:lnTo>
                <a:lnTo>
                  <a:pt x="3429650" y="1144132"/>
                </a:lnTo>
                <a:lnTo>
                  <a:pt x="0" y="114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4548" y="116809"/>
            <a:ext cx="5843755" cy="4350248"/>
            <a:chOff x="0" y="0"/>
            <a:chExt cx="4617288" cy="34372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17288" cy="3437233"/>
            </a:xfrm>
            <a:custGeom>
              <a:avLst/>
              <a:gdLst/>
              <a:ahLst/>
              <a:cxnLst/>
              <a:rect l="l" t="t" r="r" b="b"/>
              <a:pathLst>
                <a:path w="4617288" h="3437233">
                  <a:moveTo>
                    <a:pt x="13248" y="0"/>
                  </a:moveTo>
                  <a:lnTo>
                    <a:pt x="4604040" y="0"/>
                  </a:lnTo>
                  <a:cubicBezTo>
                    <a:pt x="4607553" y="0"/>
                    <a:pt x="4610923" y="1396"/>
                    <a:pt x="4613407" y="3880"/>
                  </a:cubicBezTo>
                  <a:cubicBezTo>
                    <a:pt x="4615892" y="6365"/>
                    <a:pt x="4617288" y="9735"/>
                    <a:pt x="4617288" y="13248"/>
                  </a:cubicBezTo>
                  <a:lnTo>
                    <a:pt x="4617288" y="3423985"/>
                  </a:lnTo>
                  <a:cubicBezTo>
                    <a:pt x="4617288" y="3427499"/>
                    <a:pt x="4615892" y="3430868"/>
                    <a:pt x="4613407" y="3433353"/>
                  </a:cubicBezTo>
                  <a:cubicBezTo>
                    <a:pt x="4610923" y="3435838"/>
                    <a:pt x="4607553" y="3437233"/>
                    <a:pt x="4604040" y="3437233"/>
                  </a:cubicBezTo>
                  <a:lnTo>
                    <a:pt x="13248" y="3437233"/>
                  </a:lnTo>
                  <a:cubicBezTo>
                    <a:pt x="9735" y="3437233"/>
                    <a:pt x="6365" y="3435838"/>
                    <a:pt x="3880" y="3433353"/>
                  </a:cubicBezTo>
                  <a:cubicBezTo>
                    <a:pt x="1396" y="3430868"/>
                    <a:pt x="0" y="3427499"/>
                    <a:pt x="0" y="3423985"/>
                  </a:cubicBezTo>
                  <a:lnTo>
                    <a:pt x="0" y="13248"/>
                  </a:lnTo>
                  <a:cubicBezTo>
                    <a:pt x="0" y="9735"/>
                    <a:pt x="1396" y="6365"/>
                    <a:pt x="3880" y="3880"/>
                  </a:cubicBezTo>
                  <a:cubicBezTo>
                    <a:pt x="6365" y="1396"/>
                    <a:pt x="9735" y="0"/>
                    <a:pt x="1324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E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617288" cy="3456283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87693" y="4120726"/>
            <a:ext cx="132300" cy="171262"/>
          </a:xfrm>
          <a:custGeom>
            <a:avLst/>
            <a:gdLst/>
            <a:ahLst/>
            <a:cxnLst/>
            <a:rect l="l" t="t" r="r" b="b"/>
            <a:pathLst>
              <a:path w="132300" h="171262">
                <a:moveTo>
                  <a:pt x="0" y="0"/>
                </a:moveTo>
                <a:lnTo>
                  <a:pt x="132300" y="0"/>
                </a:lnTo>
                <a:lnTo>
                  <a:pt x="132300" y="171262"/>
                </a:lnTo>
                <a:lnTo>
                  <a:pt x="0" y="171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1590" y="4166046"/>
            <a:ext cx="2518112" cy="1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666" b="1" spc="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Faculty of Nursing, Prince of Songkla University</a:t>
            </a:r>
          </a:p>
        </p:txBody>
      </p:sp>
      <p:sp>
        <p:nvSpPr>
          <p:cNvPr id="11" name="Freeform 11"/>
          <p:cNvSpPr/>
          <p:nvPr/>
        </p:nvSpPr>
        <p:spPr>
          <a:xfrm>
            <a:off x="2689458" y="4123012"/>
            <a:ext cx="162626" cy="162626"/>
          </a:xfrm>
          <a:custGeom>
            <a:avLst/>
            <a:gdLst/>
            <a:ahLst/>
            <a:cxnLst/>
            <a:rect l="l" t="t" r="r" b="b"/>
            <a:pathLst>
              <a:path w="162626" h="162626">
                <a:moveTo>
                  <a:pt x="0" y="0"/>
                </a:moveTo>
                <a:lnTo>
                  <a:pt x="162626" y="0"/>
                </a:lnTo>
                <a:lnTo>
                  <a:pt x="162626" y="162626"/>
                </a:lnTo>
                <a:lnTo>
                  <a:pt x="0" y="162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52084" y="4159696"/>
            <a:ext cx="654785" cy="1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666" b="1" spc="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+66 7428 6422</a:t>
            </a:r>
          </a:p>
        </p:txBody>
      </p:sp>
      <p:sp>
        <p:nvSpPr>
          <p:cNvPr id="13" name="Freeform 13"/>
          <p:cNvSpPr/>
          <p:nvPr/>
        </p:nvSpPr>
        <p:spPr>
          <a:xfrm>
            <a:off x="3710250" y="4114800"/>
            <a:ext cx="170838" cy="170838"/>
          </a:xfrm>
          <a:custGeom>
            <a:avLst/>
            <a:gdLst/>
            <a:ahLst/>
            <a:cxnLst/>
            <a:rect l="l" t="t" r="r" b="b"/>
            <a:pathLst>
              <a:path w="170838" h="170838">
                <a:moveTo>
                  <a:pt x="0" y="0"/>
                </a:moveTo>
                <a:lnTo>
                  <a:pt x="170838" y="0"/>
                </a:lnTo>
                <a:lnTo>
                  <a:pt x="170838" y="170838"/>
                </a:lnTo>
                <a:lnTo>
                  <a:pt x="0" y="170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67094" y="4172396"/>
            <a:ext cx="1416536" cy="10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666" b="1" spc="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https://</a:t>
            </a:r>
            <a:r>
              <a:rPr lang="en-US" sz="666" b="1" spc="6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9" tooltip="https://www.nur.psu.ac.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www.nur.psu.ac.th</a:t>
            </a:r>
          </a:p>
        </p:txBody>
      </p:sp>
      <p:sp>
        <p:nvSpPr>
          <p:cNvPr id="15" name="Freeform 15"/>
          <p:cNvSpPr/>
          <p:nvPr/>
        </p:nvSpPr>
        <p:spPr>
          <a:xfrm>
            <a:off x="5209348" y="3670882"/>
            <a:ext cx="619634" cy="621106"/>
          </a:xfrm>
          <a:custGeom>
            <a:avLst/>
            <a:gdLst/>
            <a:ahLst/>
            <a:cxnLst/>
            <a:rect l="l" t="t" r="r" b="b"/>
            <a:pathLst>
              <a:path w="619634" h="621106">
                <a:moveTo>
                  <a:pt x="0" y="0"/>
                </a:moveTo>
                <a:lnTo>
                  <a:pt x="619634" y="0"/>
                </a:lnTo>
                <a:lnTo>
                  <a:pt x="619634" y="621106"/>
                </a:lnTo>
                <a:lnTo>
                  <a:pt x="0" y="6211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36508" y="2738963"/>
            <a:ext cx="2999833" cy="221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3"/>
              </a:lnSpc>
            </a:pPr>
            <a:r>
              <a:rPr lang="en-US" sz="666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The Faculty of Nursing, Prince of </a:t>
            </a:r>
            <a:r>
              <a:rPr lang="en-US" sz="666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Songkla</a:t>
            </a:r>
            <a:r>
              <a:rPr lang="en-US" sz="666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 University</a:t>
            </a:r>
          </a:p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666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 is a leading nursing educational institution for enhancing well-being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82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อิ้ง43</dc:title>
  <dc:creator>user</dc:creator>
  <cp:lastModifiedBy>Taksina Arundorn (ทักษิณา อรัญดร)</cp:lastModifiedBy>
  <cp:revision>6</cp:revision>
  <dcterms:created xsi:type="dcterms:W3CDTF">2006-08-16T00:00:00Z</dcterms:created>
  <dcterms:modified xsi:type="dcterms:W3CDTF">2025-03-05T01:41:48Z</dcterms:modified>
  <dc:identifier>DAGbydf-6io</dc:identifier>
</cp:coreProperties>
</file>