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Prompt" charset="1" panose="00000500000000000000"/>
      <p:regular r:id="rId11"/>
    </p:embeddedFont>
    <p:embeddedFont>
      <p:font typeface="Prompt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1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3547" y="-178501"/>
            <a:ext cx="4858903" cy="1620930"/>
          </a:xfrm>
          <a:custGeom>
            <a:avLst/>
            <a:gdLst/>
            <a:ahLst/>
            <a:cxnLst/>
            <a:rect r="r" b="b" t="t" l="l"/>
            <a:pathLst>
              <a:path h="1620930" w="4858903">
                <a:moveTo>
                  <a:pt x="0" y="0"/>
                </a:moveTo>
                <a:lnTo>
                  <a:pt x="4858904" y="0"/>
                </a:lnTo>
                <a:lnTo>
                  <a:pt x="4858904" y="1620930"/>
                </a:lnTo>
                <a:lnTo>
                  <a:pt x="0" y="16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1" t="0" r="-131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485" y="105151"/>
            <a:ext cx="1186159" cy="1142957"/>
            <a:chOff x="0" y="0"/>
            <a:chExt cx="594042" cy="5724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97287" y="234587"/>
            <a:ext cx="591761" cy="503273"/>
          </a:xfrm>
          <a:custGeom>
            <a:avLst/>
            <a:gdLst/>
            <a:ahLst/>
            <a:cxnLst/>
            <a:rect r="r" b="b" t="t" l="l"/>
            <a:pathLst>
              <a:path h="503273" w="591761">
                <a:moveTo>
                  <a:pt x="0" y="0"/>
                </a:moveTo>
                <a:lnTo>
                  <a:pt x="591760" y="0"/>
                </a:lnTo>
                <a:lnTo>
                  <a:pt x="591760" y="503273"/>
                </a:lnTo>
                <a:lnTo>
                  <a:pt x="0" y="503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264" t="-473821" r="-389676" b="-9044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053376" y="756910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1109" spc="38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1109" spc="38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326430" y="105151"/>
            <a:ext cx="1186159" cy="1142957"/>
            <a:chOff x="0" y="0"/>
            <a:chExt cx="594042" cy="5724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660632" y="105151"/>
            <a:ext cx="1186159" cy="1142957"/>
            <a:chOff x="0" y="0"/>
            <a:chExt cx="594042" cy="5724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5941075" y="193229"/>
            <a:ext cx="710532" cy="649630"/>
          </a:xfrm>
          <a:custGeom>
            <a:avLst/>
            <a:gdLst/>
            <a:ahLst/>
            <a:cxnLst/>
            <a:rect r="r" b="b" t="t" l="l"/>
            <a:pathLst>
              <a:path h="649630" w="710532">
                <a:moveTo>
                  <a:pt x="0" y="0"/>
                </a:moveTo>
                <a:lnTo>
                  <a:pt x="710532" y="0"/>
                </a:lnTo>
                <a:lnTo>
                  <a:pt x="710532" y="649629"/>
                </a:lnTo>
                <a:lnTo>
                  <a:pt x="0" y="649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8263" t="-459811" r="-81812" b="-85584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013875" y="88649"/>
            <a:ext cx="1186159" cy="1142957"/>
            <a:chOff x="0" y="0"/>
            <a:chExt cx="594042" cy="57240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336765" y="88649"/>
            <a:ext cx="1186159" cy="1142957"/>
            <a:chOff x="0" y="0"/>
            <a:chExt cx="594042" cy="57240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691090" y="88649"/>
            <a:ext cx="1186159" cy="1142957"/>
            <a:chOff x="0" y="0"/>
            <a:chExt cx="594042" cy="57240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921092" y="179398"/>
            <a:ext cx="726155" cy="603107"/>
          </a:xfrm>
          <a:custGeom>
            <a:avLst/>
            <a:gdLst/>
            <a:ahLst/>
            <a:cxnLst/>
            <a:rect r="r" b="b" t="t" l="l"/>
            <a:pathLst>
              <a:path h="603107" w="726155">
                <a:moveTo>
                  <a:pt x="0" y="0"/>
                </a:moveTo>
                <a:lnTo>
                  <a:pt x="726155" y="0"/>
                </a:lnTo>
                <a:lnTo>
                  <a:pt x="726155" y="603107"/>
                </a:lnTo>
                <a:lnTo>
                  <a:pt x="0" y="60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6654" t="-65710" r="-214443" b="-473744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771523" y="842934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37321" y="720631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124766" y="740408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801981" y="826432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47656" y="704129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9282117" y="143900"/>
            <a:ext cx="649674" cy="656459"/>
          </a:xfrm>
          <a:custGeom>
            <a:avLst/>
            <a:gdLst/>
            <a:ahLst/>
            <a:cxnLst/>
            <a:rect r="r" b="b" t="t" l="l"/>
            <a:pathLst>
              <a:path h="656459" w="649674">
                <a:moveTo>
                  <a:pt x="0" y="0"/>
                </a:moveTo>
                <a:lnTo>
                  <a:pt x="649675" y="0"/>
                </a:lnTo>
                <a:lnTo>
                  <a:pt x="649675" y="656459"/>
                </a:lnTo>
                <a:lnTo>
                  <a:pt x="0" y="6564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787" t="-239754" r="-409983" b="-24392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662291" y="88649"/>
            <a:ext cx="592391" cy="632327"/>
          </a:xfrm>
          <a:custGeom>
            <a:avLst/>
            <a:gdLst/>
            <a:ahLst/>
            <a:cxnLst/>
            <a:rect r="r" b="b" t="t" l="l"/>
            <a:pathLst>
              <a:path h="632327" w="592391">
                <a:moveTo>
                  <a:pt x="0" y="0"/>
                </a:moveTo>
                <a:lnTo>
                  <a:pt x="592391" y="0"/>
                </a:lnTo>
                <a:lnTo>
                  <a:pt x="592391" y="632326"/>
                </a:lnTo>
                <a:lnTo>
                  <a:pt x="0" y="632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0107" t="-55610" r="-86992" b="-403778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330008" y="423150"/>
            <a:ext cx="3036687" cy="843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1"/>
              </a:lnSpc>
              <a:spcBef>
                <a:spcPct val="0"/>
              </a:spcBef>
            </a:pPr>
            <a:r>
              <a:rPr lang="en-US" b="true" sz="4986" spc="17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30008" y="10164"/>
            <a:ext cx="2581811" cy="61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2"/>
              </a:lnSpc>
              <a:spcBef>
                <a:spcPct val="0"/>
              </a:spcBef>
            </a:pPr>
            <a:r>
              <a:rPr lang="en-US" b="true" sz="3530" spc="123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5" id="35"/>
          <p:cNvSpPr/>
          <p:nvPr/>
        </p:nvSpPr>
        <p:spPr>
          <a:xfrm>
            <a:off x="-312595" y="1461479"/>
            <a:ext cx="19968876" cy="0"/>
          </a:xfrm>
          <a:prstGeom prst="line">
            <a:avLst/>
          </a:prstGeom>
          <a:ln cap="flat" w="3810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0" y="9702667"/>
            <a:ext cx="19894262" cy="1397266"/>
          </a:xfrm>
          <a:custGeom>
            <a:avLst/>
            <a:gdLst/>
            <a:ahLst/>
            <a:cxnLst/>
            <a:rect r="r" b="b" t="t" l="l"/>
            <a:pathLst>
              <a:path h="1397266" w="19894262">
                <a:moveTo>
                  <a:pt x="0" y="0"/>
                </a:moveTo>
                <a:lnTo>
                  <a:pt x="19894262" y="0"/>
                </a:lnTo>
                <a:lnTo>
                  <a:pt x="19894262" y="1397266"/>
                </a:lnTo>
                <a:lnTo>
                  <a:pt x="0" y="13972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54948" r="0" b="-43824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7388616" y="102045"/>
            <a:ext cx="1083435" cy="721839"/>
          </a:xfrm>
          <a:custGeom>
            <a:avLst/>
            <a:gdLst/>
            <a:ahLst/>
            <a:cxnLst/>
            <a:rect r="r" b="b" t="t" l="l"/>
            <a:pathLst>
              <a:path h="721839" w="1083435">
                <a:moveTo>
                  <a:pt x="0" y="0"/>
                </a:moveTo>
                <a:lnTo>
                  <a:pt x="1083435" y="0"/>
                </a:lnTo>
                <a:lnTo>
                  <a:pt x="1083435" y="721839"/>
                </a:lnTo>
                <a:lnTo>
                  <a:pt x="0" y="7218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3547" y="-178501"/>
            <a:ext cx="4858903" cy="1620930"/>
          </a:xfrm>
          <a:custGeom>
            <a:avLst/>
            <a:gdLst/>
            <a:ahLst/>
            <a:cxnLst/>
            <a:rect r="r" b="b" t="t" l="l"/>
            <a:pathLst>
              <a:path h="1620930" w="4858903">
                <a:moveTo>
                  <a:pt x="0" y="0"/>
                </a:moveTo>
                <a:lnTo>
                  <a:pt x="4858904" y="0"/>
                </a:lnTo>
                <a:lnTo>
                  <a:pt x="4858904" y="1620930"/>
                </a:lnTo>
                <a:lnTo>
                  <a:pt x="0" y="16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1" t="0" r="-131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485" y="105151"/>
            <a:ext cx="1186159" cy="1142957"/>
            <a:chOff x="0" y="0"/>
            <a:chExt cx="594042" cy="5724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97287" y="234587"/>
            <a:ext cx="591761" cy="503273"/>
          </a:xfrm>
          <a:custGeom>
            <a:avLst/>
            <a:gdLst/>
            <a:ahLst/>
            <a:cxnLst/>
            <a:rect r="r" b="b" t="t" l="l"/>
            <a:pathLst>
              <a:path h="503273" w="591761">
                <a:moveTo>
                  <a:pt x="0" y="0"/>
                </a:moveTo>
                <a:lnTo>
                  <a:pt x="591760" y="0"/>
                </a:lnTo>
                <a:lnTo>
                  <a:pt x="591760" y="503273"/>
                </a:lnTo>
                <a:lnTo>
                  <a:pt x="0" y="503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264" t="-473821" r="-389676" b="-9044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053376" y="756910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1109" spc="38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1109" spc="38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326430" y="105151"/>
            <a:ext cx="1186159" cy="1142957"/>
            <a:chOff x="0" y="0"/>
            <a:chExt cx="594042" cy="5724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660632" y="105151"/>
            <a:ext cx="1186159" cy="1142957"/>
            <a:chOff x="0" y="0"/>
            <a:chExt cx="594042" cy="5724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5941075" y="193229"/>
            <a:ext cx="710532" cy="649630"/>
          </a:xfrm>
          <a:custGeom>
            <a:avLst/>
            <a:gdLst/>
            <a:ahLst/>
            <a:cxnLst/>
            <a:rect r="r" b="b" t="t" l="l"/>
            <a:pathLst>
              <a:path h="649630" w="710532">
                <a:moveTo>
                  <a:pt x="0" y="0"/>
                </a:moveTo>
                <a:lnTo>
                  <a:pt x="710532" y="0"/>
                </a:lnTo>
                <a:lnTo>
                  <a:pt x="710532" y="649629"/>
                </a:lnTo>
                <a:lnTo>
                  <a:pt x="0" y="649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8263" t="-459811" r="-81812" b="-85584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013875" y="88649"/>
            <a:ext cx="1186159" cy="1142957"/>
            <a:chOff x="0" y="0"/>
            <a:chExt cx="594042" cy="57240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336765" y="88649"/>
            <a:ext cx="1186159" cy="1142957"/>
            <a:chOff x="0" y="0"/>
            <a:chExt cx="594042" cy="57240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691090" y="88649"/>
            <a:ext cx="1186159" cy="1142957"/>
            <a:chOff x="0" y="0"/>
            <a:chExt cx="594042" cy="57240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921092" y="179398"/>
            <a:ext cx="726155" cy="603107"/>
          </a:xfrm>
          <a:custGeom>
            <a:avLst/>
            <a:gdLst/>
            <a:ahLst/>
            <a:cxnLst/>
            <a:rect r="r" b="b" t="t" l="l"/>
            <a:pathLst>
              <a:path h="603107" w="726155">
                <a:moveTo>
                  <a:pt x="0" y="0"/>
                </a:moveTo>
                <a:lnTo>
                  <a:pt x="726155" y="0"/>
                </a:lnTo>
                <a:lnTo>
                  <a:pt x="726155" y="603107"/>
                </a:lnTo>
                <a:lnTo>
                  <a:pt x="0" y="60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6654" t="-65710" r="-214443" b="-473744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771523" y="842934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37321" y="720631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124766" y="740408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801981" y="826432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47656" y="704129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9282117" y="143900"/>
            <a:ext cx="649674" cy="656459"/>
          </a:xfrm>
          <a:custGeom>
            <a:avLst/>
            <a:gdLst/>
            <a:ahLst/>
            <a:cxnLst/>
            <a:rect r="r" b="b" t="t" l="l"/>
            <a:pathLst>
              <a:path h="656459" w="649674">
                <a:moveTo>
                  <a:pt x="0" y="0"/>
                </a:moveTo>
                <a:lnTo>
                  <a:pt x="649675" y="0"/>
                </a:lnTo>
                <a:lnTo>
                  <a:pt x="649675" y="656459"/>
                </a:lnTo>
                <a:lnTo>
                  <a:pt x="0" y="6564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787" t="-239754" r="-409983" b="-24392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662291" y="88649"/>
            <a:ext cx="592391" cy="632327"/>
          </a:xfrm>
          <a:custGeom>
            <a:avLst/>
            <a:gdLst/>
            <a:ahLst/>
            <a:cxnLst/>
            <a:rect r="r" b="b" t="t" l="l"/>
            <a:pathLst>
              <a:path h="632327" w="592391">
                <a:moveTo>
                  <a:pt x="0" y="0"/>
                </a:moveTo>
                <a:lnTo>
                  <a:pt x="592391" y="0"/>
                </a:lnTo>
                <a:lnTo>
                  <a:pt x="592391" y="632326"/>
                </a:lnTo>
                <a:lnTo>
                  <a:pt x="0" y="632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0107" t="-55610" r="-86992" b="-403778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330008" y="423150"/>
            <a:ext cx="3036687" cy="843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1"/>
              </a:lnSpc>
              <a:spcBef>
                <a:spcPct val="0"/>
              </a:spcBef>
            </a:pPr>
            <a:r>
              <a:rPr lang="en-US" b="true" sz="4986" spc="17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30008" y="10164"/>
            <a:ext cx="2581811" cy="61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2"/>
              </a:lnSpc>
              <a:spcBef>
                <a:spcPct val="0"/>
              </a:spcBef>
            </a:pPr>
            <a:r>
              <a:rPr lang="en-US" b="true" sz="3530" spc="123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8727609" y="7055977"/>
            <a:ext cx="9590630" cy="1470563"/>
          </a:xfrm>
          <a:custGeom>
            <a:avLst/>
            <a:gdLst/>
            <a:ahLst/>
            <a:cxnLst/>
            <a:rect r="r" b="b" t="t" l="l"/>
            <a:pathLst>
              <a:path h="1470563" w="9590630">
                <a:moveTo>
                  <a:pt x="0" y="0"/>
                </a:moveTo>
                <a:lnTo>
                  <a:pt x="9590631" y="0"/>
                </a:lnTo>
                <a:lnTo>
                  <a:pt x="9590631" y="1470564"/>
                </a:lnTo>
                <a:lnTo>
                  <a:pt x="0" y="14705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4000"/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0" y="7046866"/>
            <a:ext cx="9590630" cy="1470563"/>
          </a:xfrm>
          <a:custGeom>
            <a:avLst/>
            <a:gdLst/>
            <a:ahLst/>
            <a:cxnLst/>
            <a:rect r="r" b="b" t="t" l="l"/>
            <a:pathLst>
              <a:path h="1470563" w="9590630">
                <a:moveTo>
                  <a:pt x="0" y="0"/>
                </a:moveTo>
                <a:lnTo>
                  <a:pt x="9590630" y="0"/>
                </a:lnTo>
                <a:lnTo>
                  <a:pt x="9590630" y="1470563"/>
                </a:lnTo>
                <a:lnTo>
                  <a:pt x="0" y="1470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4000"/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10800000">
            <a:off x="2561076" y="3141315"/>
            <a:ext cx="4468478" cy="685167"/>
          </a:xfrm>
          <a:custGeom>
            <a:avLst/>
            <a:gdLst/>
            <a:ahLst/>
            <a:cxnLst/>
            <a:rect r="r" b="b" t="t" l="l"/>
            <a:pathLst>
              <a:path h="685167" w="4468478">
                <a:moveTo>
                  <a:pt x="0" y="0"/>
                </a:moveTo>
                <a:lnTo>
                  <a:pt x="4468478" y="0"/>
                </a:lnTo>
                <a:lnTo>
                  <a:pt x="4468478" y="685166"/>
                </a:lnTo>
                <a:lnTo>
                  <a:pt x="0" y="6851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330008" y="3676613"/>
            <a:ext cx="8802623" cy="3830396"/>
            <a:chOff x="0" y="0"/>
            <a:chExt cx="2054143" cy="89384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054143" cy="893845"/>
            </a:xfrm>
            <a:custGeom>
              <a:avLst/>
              <a:gdLst/>
              <a:ahLst/>
              <a:cxnLst/>
              <a:rect r="r" b="b" t="t" l="l"/>
              <a:pathLst>
                <a:path h="893845" w="2054143">
                  <a:moveTo>
                    <a:pt x="0" y="0"/>
                  </a:moveTo>
                  <a:lnTo>
                    <a:pt x="2054143" y="0"/>
                  </a:lnTo>
                  <a:lnTo>
                    <a:pt x="2054143" y="893845"/>
                  </a:lnTo>
                  <a:lnTo>
                    <a:pt x="0" y="893845"/>
                  </a:lnTo>
                  <a:close/>
                </a:path>
              </a:pathLst>
            </a:custGeom>
            <a:solidFill>
              <a:srgbClr val="0E77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9525"/>
              <a:ext cx="2054143" cy="884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4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-10800000">
            <a:off x="11288685" y="3141315"/>
            <a:ext cx="4468478" cy="685167"/>
          </a:xfrm>
          <a:custGeom>
            <a:avLst/>
            <a:gdLst/>
            <a:ahLst/>
            <a:cxnLst/>
            <a:rect r="r" b="b" t="t" l="l"/>
            <a:pathLst>
              <a:path h="685167" w="4468478">
                <a:moveTo>
                  <a:pt x="0" y="0"/>
                </a:moveTo>
                <a:lnTo>
                  <a:pt x="4468478" y="0"/>
                </a:lnTo>
                <a:lnTo>
                  <a:pt x="4468478" y="685166"/>
                </a:lnTo>
                <a:lnTo>
                  <a:pt x="0" y="6851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9121613" y="3676613"/>
            <a:ext cx="8802623" cy="3830396"/>
            <a:chOff x="0" y="0"/>
            <a:chExt cx="2054143" cy="89384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054143" cy="893845"/>
            </a:xfrm>
            <a:custGeom>
              <a:avLst/>
              <a:gdLst/>
              <a:ahLst/>
              <a:cxnLst/>
              <a:rect r="r" b="b" t="t" l="l"/>
              <a:pathLst>
                <a:path h="893845" w="2054143">
                  <a:moveTo>
                    <a:pt x="0" y="0"/>
                  </a:moveTo>
                  <a:lnTo>
                    <a:pt x="2054143" y="0"/>
                  </a:lnTo>
                  <a:lnTo>
                    <a:pt x="2054143" y="893845"/>
                  </a:lnTo>
                  <a:lnTo>
                    <a:pt x="0" y="893845"/>
                  </a:ln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9525"/>
              <a:ext cx="2054143" cy="884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4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3282993" y="3483898"/>
            <a:ext cx="2896652" cy="1010207"/>
          </a:xfrm>
          <a:custGeom>
            <a:avLst/>
            <a:gdLst/>
            <a:ahLst/>
            <a:cxnLst/>
            <a:rect r="r" b="b" t="t" l="l"/>
            <a:pathLst>
              <a:path h="1010207" w="2896652">
                <a:moveTo>
                  <a:pt x="0" y="0"/>
                </a:moveTo>
                <a:lnTo>
                  <a:pt x="2896652" y="0"/>
                </a:lnTo>
                <a:lnTo>
                  <a:pt x="2896652" y="1010208"/>
                </a:lnTo>
                <a:lnTo>
                  <a:pt x="0" y="1010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2074598" y="3483898"/>
            <a:ext cx="2896652" cy="1010207"/>
          </a:xfrm>
          <a:custGeom>
            <a:avLst/>
            <a:gdLst/>
            <a:ahLst/>
            <a:cxnLst/>
            <a:rect r="r" b="b" t="t" l="l"/>
            <a:pathLst>
              <a:path h="1010207" w="2896652">
                <a:moveTo>
                  <a:pt x="0" y="0"/>
                </a:moveTo>
                <a:lnTo>
                  <a:pt x="2896652" y="0"/>
                </a:lnTo>
                <a:lnTo>
                  <a:pt x="2896652" y="1010208"/>
                </a:lnTo>
                <a:lnTo>
                  <a:pt x="0" y="1010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7" id="47"/>
          <p:cNvSpPr/>
          <p:nvPr/>
        </p:nvSpPr>
        <p:spPr>
          <a:xfrm>
            <a:off x="-312595" y="1461479"/>
            <a:ext cx="19968876" cy="0"/>
          </a:xfrm>
          <a:prstGeom prst="line">
            <a:avLst/>
          </a:prstGeom>
          <a:ln cap="flat" w="3810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8" id="48"/>
          <p:cNvSpPr/>
          <p:nvPr/>
        </p:nvSpPr>
        <p:spPr>
          <a:xfrm flipH="false" flipV="false" rot="0">
            <a:off x="0" y="9702667"/>
            <a:ext cx="19894262" cy="1397266"/>
          </a:xfrm>
          <a:custGeom>
            <a:avLst/>
            <a:gdLst/>
            <a:ahLst/>
            <a:cxnLst/>
            <a:rect r="r" b="b" t="t" l="l"/>
            <a:pathLst>
              <a:path h="1397266" w="19894262">
                <a:moveTo>
                  <a:pt x="0" y="0"/>
                </a:moveTo>
                <a:lnTo>
                  <a:pt x="19894262" y="0"/>
                </a:lnTo>
                <a:lnTo>
                  <a:pt x="19894262" y="1397266"/>
                </a:lnTo>
                <a:lnTo>
                  <a:pt x="0" y="13972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754948" r="0" b="-43824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7388616" y="102045"/>
            <a:ext cx="1083435" cy="721839"/>
          </a:xfrm>
          <a:custGeom>
            <a:avLst/>
            <a:gdLst/>
            <a:ahLst/>
            <a:cxnLst/>
            <a:rect r="r" b="b" t="t" l="l"/>
            <a:pathLst>
              <a:path h="721839" w="1083435">
                <a:moveTo>
                  <a:pt x="0" y="0"/>
                </a:moveTo>
                <a:lnTo>
                  <a:pt x="1083435" y="0"/>
                </a:lnTo>
                <a:lnTo>
                  <a:pt x="1083435" y="721839"/>
                </a:lnTo>
                <a:lnTo>
                  <a:pt x="0" y="7218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3547" y="-178501"/>
            <a:ext cx="4858903" cy="1620930"/>
          </a:xfrm>
          <a:custGeom>
            <a:avLst/>
            <a:gdLst/>
            <a:ahLst/>
            <a:cxnLst/>
            <a:rect r="r" b="b" t="t" l="l"/>
            <a:pathLst>
              <a:path h="1620930" w="4858903">
                <a:moveTo>
                  <a:pt x="0" y="0"/>
                </a:moveTo>
                <a:lnTo>
                  <a:pt x="4858904" y="0"/>
                </a:lnTo>
                <a:lnTo>
                  <a:pt x="4858904" y="1620930"/>
                </a:lnTo>
                <a:lnTo>
                  <a:pt x="0" y="16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1" t="0" r="-131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485" y="105151"/>
            <a:ext cx="1186159" cy="1142957"/>
            <a:chOff x="0" y="0"/>
            <a:chExt cx="594042" cy="5724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97287" y="234587"/>
            <a:ext cx="591761" cy="503273"/>
          </a:xfrm>
          <a:custGeom>
            <a:avLst/>
            <a:gdLst/>
            <a:ahLst/>
            <a:cxnLst/>
            <a:rect r="r" b="b" t="t" l="l"/>
            <a:pathLst>
              <a:path h="503273" w="591761">
                <a:moveTo>
                  <a:pt x="0" y="0"/>
                </a:moveTo>
                <a:lnTo>
                  <a:pt x="591760" y="0"/>
                </a:lnTo>
                <a:lnTo>
                  <a:pt x="591760" y="503273"/>
                </a:lnTo>
                <a:lnTo>
                  <a:pt x="0" y="503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264" t="-473821" r="-389676" b="-9044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053376" y="756910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1109" spc="38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1109" spc="38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326430" y="105151"/>
            <a:ext cx="1186159" cy="1142957"/>
            <a:chOff x="0" y="0"/>
            <a:chExt cx="594042" cy="5724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660632" y="105151"/>
            <a:ext cx="1186159" cy="1142957"/>
            <a:chOff x="0" y="0"/>
            <a:chExt cx="594042" cy="5724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5941075" y="193229"/>
            <a:ext cx="710532" cy="649630"/>
          </a:xfrm>
          <a:custGeom>
            <a:avLst/>
            <a:gdLst/>
            <a:ahLst/>
            <a:cxnLst/>
            <a:rect r="r" b="b" t="t" l="l"/>
            <a:pathLst>
              <a:path h="649630" w="710532">
                <a:moveTo>
                  <a:pt x="0" y="0"/>
                </a:moveTo>
                <a:lnTo>
                  <a:pt x="710532" y="0"/>
                </a:lnTo>
                <a:lnTo>
                  <a:pt x="710532" y="649629"/>
                </a:lnTo>
                <a:lnTo>
                  <a:pt x="0" y="649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8263" t="-459811" r="-81812" b="-85584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013875" y="88649"/>
            <a:ext cx="1186159" cy="1142957"/>
            <a:chOff x="0" y="0"/>
            <a:chExt cx="594042" cy="57240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336765" y="88649"/>
            <a:ext cx="1186159" cy="1142957"/>
            <a:chOff x="0" y="0"/>
            <a:chExt cx="594042" cy="57240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691090" y="88649"/>
            <a:ext cx="1186159" cy="1142957"/>
            <a:chOff x="0" y="0"/>
            <a:chExt cx="594042" cy="57240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921092" y="179398"/>
            <a:ext cx="726155" cy="603107"/>
          </a:xfrm>
          <a:custGeom>
            <a:avLst/>
            <a:gdLst/>
            <a:ahLst/>
            <a:cxnLst/>
            <a:rect r="r" b="b" t="t" l="l"/>
            <a:pathLst>
              <a:path h="603107" w="726155">
                <a:moveTo>
                  <a:pt x="0" y="0"/>
                </a:moveTo>
                <a:lnTo>
                  <a:pt x="726155" y="0"/>
                </a:lnTo>
                <a:lnTo>
                  <a:pt x="726155" y="603107"/>
                </a:lnTo>
                <a:lnTo>
                  <a:pt x="0" y="60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6654" t="-65710" r="-214443" b="-473744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771523" y="842934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37321" y="720631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124766" y="740408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801981" y="826432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47656" y="704129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9282117" y="143900"/>
            <a:ext cx="649674" cy="656459"/>
          </a:xfrm>
          <a:custGeom>
            <a:avLst/>
            <a:gdLst/>
            <a:ahLst/>
            <a:cxnLst/>
            <a:rect r="r" b="b" t="t" l="l"/>
            <a:pathLst>
              <a:path h="656459" w="649674">
                <a:moveTo>
                  <a:pt x="0" y="0"/>
                </a:moveTo>
                <a:lnTo>
                  <a:pt x="649675" y="0"/>
                </a:lnTo>
                <a:lnTo>
                  <a:pt x="649675" y="656459"/>
                </a:lnTo>
                <a:lnTo>
                  <a:pt x="0" y="6564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787" t="-239754" r="-409983" b="-24392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662291" y="88649"/>
            <a:ext cx="592391" cy="632327"/>
          </a:xfrm>
          <a:custGeom>
            <a:avLst/>
            <a:gdLst/>
            <a:ahLst/>
            <a:cxnLst/>
            <a:rect r="r" b="b" t="t" l="l"/>
            <a:pathLst>
              <a:path h="632327" w="592391">
                <a:moveTo>
                  <a:pt x="0" y="0"/>
                </a:moveTo>
                <a:lnTo>
                  <a:pt x="592391" y="0"/>
                </a:lnTo>
                <a:lnTo>
                  <a:pt x="592391" y="632326"/>
                </a:lnTo>
                <a:lnTo>
                  <a:pt x="0" y="632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0107" t="-55610" r="-86992" b="-403778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330008" y="423150"/>
            <a:ext cx="3036687" cy="843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1"/>
              </a:lnSpc>
              <a:spcBef>
                <a:spcPct val="0"/>
              </a:spcBef>
            </a:pPr>
            <a:r>
              <a:rPr lang="en-US" b="true" sz="4986" spc="17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30008" y="10164"/>
            <a:ext cx="2581811" cy="61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2"/>
              </a:lnSpc>
              <a:spcBef>
                <a:spcPct val="0"/>
              </a:spcBef>
            </a:pPr>
            <a:r>
              <a:rPr lang="en-US" b="true" sz="3530" spc="123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5" id="35"/>
          <p:cNvSpPr/>
          <p:nvPr/>
        </p:nvSpPr>
        <p:spPr>
          <a:xfrm>
            <a:off x="-312595" y="1461479"/>
            <a:ext cx="19968876" cy="0"/>
          </a:xfrm>
          <a:prstGeom prst="line">
            <a:avLst/>
          </a:prstGeom>
          <a:ln cap="flat" w="3810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0" y="9702667"/>
            <a:ext cx="19894262" cy="1397266"/>
          </a:xfrm>
          <a:custGeom>
            <a:avLst/>
            <a:gdLst/>
            <a:ahLst/>
            <a:cxnLst/>
            <a:rect r="r" b="b" t="t" l="l"/>
            <a:pathLst>
              <a:path h="1397266" w="19894262">
                <a:moveTo>
                  <a:pt x="0" y="0"/>
                </a:moveTo>
                <a:lnTo>
                  <a:pt x="19894262" y="0"/>
                </a:lnTo>
                <a:lnTo>
                  <a:pt x="19894262" y="1397266"/>
                </a:lnTo>
                <a:lnTo>
                  <a:pt x="0" y="13972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54948" r="0" b="-43824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9407121" y="2204429"/>
            <a:ext cx="7138303" cy="1329509"/>
          </a:xfrm>
          <a:custGeom>
            <a:avLst/>
            <a:gdLst/>
            <a:ahLst/>
            <a:cxnLst/>
            <a:rect r="r" b="b" t="t" l="l"/>
            <a:pathLst>
              <a:path h="1329509" w="7138303">
                <a:moveTo>
                  <a:pt x="0" y="0"/>
                </a:moveTo>
                <a:lnTo>
                  <a:pt x="7138303" y="0"/>
                </a:lnTo>
                <a:lnTo>
                  <a:pt x="7138303" y="1329509"/>
                </a:lnTo>
                <a:lnTo>
                  <a:pt x="0" y="1329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9407121" y="3995035"/>
            <a:ext cx="7138303" cy="1329509"/>
          </a:xfrm>
          <a:custGeom>
            <a:avLst/>
            <a:gdLst/>
            <a:ahLst/>
            <a:cxnLst/>
            <a:rect r="r" b="b" t="t" l="l"/>
            <a:pathLst>
              <a:path h="1329509" w="7138303">
                <a:moveTo>
                  <a:pt x="0" y="0"/>
                </a:moveTo>
                <a:lnTo>
                  <a:pt x="7138303" y="0"/>
                </a:lnTo>
                <a:lnTo>
                  <a:pt x="7138303" y="1329509"/>
                </a:lnTo>
                <a:lnTo>
                  <a:pt x="0" y="1329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9407121" y="5753590"/>
            <a:ext cx="7138303" cy="1329509"/>
          </a:xfrm>
          <a:custGeom>
            <a:avLst/>
            <a:gdLst/>
            <a:ahLst/>
            <a:cxnLst/>
            <a:rect r="r" b="b" t="t" l="l"/>
            <a:pathLst>
              <a:path h="1329509" w="7138303">
                <a:moveTo>
                  <a:pt x="0" y="0"/>
                </a:moveTo>
                <a:lnTo>
                  <a:pt x="7138303" y="0"/>
                </a:lnTo>
                <a:lnTo>
                  <a:pt x="7138303" y="1329508"/>
                </a:lnTo>
                <a:lnTo>
                  <a:pt x="0" y="1329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9407121" y="7544196"/>
            <a:ext cx="7138303" cy="1329509"/>
          </a:xfrm>
          <a:custGeom>
            <a:avLst/>
            <a:gdLst/>
            <a:ahLst/>
            <a:cxnLst/>
            <a:rect r="r" b="b" t="t" l="l"/>
            <a:pathLst>
              <a:path h="1329509" w="7138303">
                <a:moveTo>
                  <a:pt x="0" y="0"/>
                </a:moveTo>
                <a:lnTo>
                  <a:pt x="7138303" y="0"/>
                </a:lnTo>
                <a:lnTo>
                  <a:pt x="7138303" y="1329509"/>
                </a:lnTo>
                <a:lnTo>
                  <a:pt x="0" y="1329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559493" y="2204429"/>
            <a:ext cx="7138303" cy="1329509"/>
          </a:xfrm>
          <a:custGeom>
            <a:avLst/>
            <a:gdLst/>
            <a:ahLst/>
            <a:cxnLst/>
            <a:rect r="r" b="b" t="t" l="l"/>
            <a:pathLst>
              <a:path h="1329509" w="7138303">
                <a:moveTo>
                  <a:pt x="0" y="0"/>
                </a:moveTo>
                <a:lnTo>
                  <a:pt x="7138302" y="0"/>
                </a:lnTo>
                <a:lnTo>
                  <a:pt x="7138302" y="1329509"/>
                </a:lnTo>
                <a:lnTo>
                  <a:pt x="0" y="1329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559493" y="3995035"/>
            <a:ext cx="7138303" cy="1329509"/>
          </a:xfrm>
          <a:custGeom>
            <a:avLst/>
            <a:gdLst/>
            <a:ahLst/>
            <a:cxnLst/>
            <a:rect r="r" b="b" t="t" l="l"/>
            <a:pathLst>
              <a:path h="1329509" w="7138303">
                <a:moveTo>
                  <a:pt x="0" y="0"/>
                </a:moveTo>
                <a:lnTo>
                  <a:pt x="7138302" y="0"/>
                </a:lnTo>
                <a:lnTo>
                  <a:pt x="7138302" y="1329509"/>
                </a:lnTo>
                <a:lnTo>
                  <a:pt x="0" y="1329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559493" y="5753590"/>
            <a:ext cx="7138303" cy="1329509"/>
          </a:xfrm>
          <a:custGeom>
            <a:avLst/>
            <a:gdLst/>
            <a:ahLst/>
            <a:cxnLst/>
            <a:rect r="r" b="b" t="t" l="l"/>
            <a:pathLst>
              <a:path h="1329509" w="7138303">
                <a:moveTo>
                  <a:pt x="0" y="0"/>
                </a:moveTo>
                <a:lnTo>
                  <a:pt x="7138302" y="0"/>
                </a:lnTo>
                <a:lnTo>
                  <a:pt x="7138302" y="1329508"/>
                </a:lnTo>
                <a:lnTo>
                  <a:pt x="0" y="1329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559493" y="7544196"/>
            <a:ext cx="7138303" cy="1329509"/>
          </a:xfrm>
          <a:custGeom>
            <a:avLst/>
            <a:gdLst/>
            <a:ahLst/>
            <a:cxnLst/>
            <a:rect r="r" b="b" t="t" l="l"/>
            <a:pathLst>
              <a:path h="1329509" w="7138303">
                <a:moveTo>
                  <a:pt x="0" y="0"/>
                </a:moveTo>
                <a:lnTo>
                  <a:pt x="7138302" y="0"/>
                </a:lnTo>
                <a:lnTo>
                  <a:pt x="7138302" y="1329509"/>
                </a:lnTo>
                <a:lnTo>
                  <a:pt x="0" y="1329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7388616" y="102045"/>
            <a:ext cx="1083435" cy="721839"/>
          </a:xfrm>
          <a:custGeom>
            <a:avLst/>
            <a:gdLst/>
            <a:ahLst/>
            <a:cxnLst/>
            <a:rect r="r" b="b" t="t" l="l"/>
            <a:pathLst>
              <a:path h="721839" w="1083435">
                <a:moveTo>
                  <a:pt x="0" y="0"/>
                </a:moveTo>
                <a:lnTo>
                  <a:pt x="1083435" y="0"/>
                </a:lnTo>
                <a:lnTo>
                  <a:pt x="1083435" y="721839"/>
                </a:lnTo>
                <a:lnTo>
                  <a:pt x="0" y="7218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3547" y="-178501"/>
            <a:ext cx="4858903" cy="1620930"/>
          </a:xfrm>
          <a:custGeom>
            <a:avLst/>
            <a:gdLst/>
            <a:ahLst/>
            <a:cxnLst/>
            <a:rect r="r" b="b" t="t" l="l"/>
            <a:pathLst>
              <a:path h="1620930" w="4858903">
                <a:moveTo>
                  <a:pt x="0" y="0"/>
                </a:moveTo>
                <a:lnTo>
                  <a:pt x="4858904" y="0"/>
                </a:lnTo>
                <a:lnTo>
                  <a:pt x="4858904" y="1620930"/>
                </a:lnTo>
                <a:lnTo>
                  <a:pt x="0" y="16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1" t="0" r="-131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485" y="105151"/>
            <a:ext cx="1186159" cy="1142957"/>
            <a:chOff x="0" y="0"/>
            <a:chExt cx="594042" cy="5724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97287" y="234587"/>
            <a:ext cx="591761" cy="503273"/>
          </a:xfrm>
          <a:custGeom>
            <a:avLst/>
            <a:gdLst/>
            <a:ahLst/>
            <a:cxnLst/>
            <a:rect r="r" b="b" t="t" l="l"/>
            <a:pathLst>
              <a:path h="503273" w="591761">
                <a:moveTo>
                  <a:pt x="0" y="0"/>
                </a:moveTo>
                <a:lnTo>
                  <a:pt x="591760" y="0"/>
                </a:lnTo>
                <a:lnTo>
                  <a:pt x="591760" y="503273"/>
                </a:lnTo>
                <a:lnTo>
                  <a:pt x="0" y="503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264" t="-473821" r="-389676" b="-9044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053376" y="756910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1109" spc="38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1109" spc="38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326430" y="105151"/>
            <a:ext cx="1186159" cy="1142957"/>
            <a:chOff x="0" y="0"/>
            <a:chExt cx="594042" cy="5724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660632" y="105151"/>
            <a:ext cx="1186159" cy="1142957"/>
            <a:chOff x="0" y="0"/>
            <a:chExt cx="594042" cy="5724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5941075" y="193229"/>
            <a:ext cx="710532" cy="649630"/>
          </a:xfrm>
          <a:custGeom>
            <a:avLst/>
            <a:gdLst/>
            <a:ahLst/>
            <a:cxnLst/>
            <a:rect r="r" b="b" t="t" l="l"/>
            <a:pathLst>
              <a:path h="649630" w="710532">
                <a:moveTo>
                  <a:pt x="0" y="0"/>
                </a:moveTo>
                <a:lnTo>
                  <a:pt x="710532" y="0"/>
                </a:lnTo>
                <a:lnTo>
                  <a:pt x="710532" y="649629"/>
                </a:lnTo>
                <a:lnTo>
                  <a:pt x="0" y="649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8263" t="-459811" r="-81812" b="-85584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013875" y="88649"/>
            <a:ext cx="1186159" cy="1142957"/>
            <a:chOff x="0" y="0"/>
            <a:chExt cx="594042" cy="57240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336765" y="88649"/>
            <a:ext cx="1186159" cy="1142957"/>
            <a:chOff x="0" y="0"/>
            <a:chExt cx="594042" cy="57240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691090" y="88649"/>
            <a:ext cx="1186159" cy="1142957"/>
            <a:chOff x="0" y="0"/>
            <a:chExt cx="594042" cy="57240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921092" y="179398"/>
            <a:ext cx="726155" cy="603107"/>
          </a:xfrm>
          <a:custGeom>
            <a:avLst/>
            <a:gdLst/>
            <a:ahLst/>
            <a:cxnLst/>
            <a:rect r="r" b="b" t="t" l="l"/>
            <a:pathLst>
              <a:path h="603107" w="726155">
                <a:moveTo>
                  <a:pt x="0" y="0"/>
                </a:moveTo>
                <a:lnTo>
                  <a:pt x="726155" y="0"/>
                </a:lnTo>
                <a:lnTo>
                  <a:pt x="726155" y="603107"/>
                </a:lnTo>
                <a:lnTo>
                  <a:pt x="0" y="60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6654" t="-65710" r="-214443" b="-473744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771523" y="842934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37321" y="720631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124766" y="740408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801981" y="826432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47656" y="704129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9282117" y="143900"/>
            <a:ext cx="649674" cy="656459"/>
          </a:xfrm>
          <a:custGeom>
            <a:avLst/>
            <a:gdLst/>
            <a:ahLst/>
            <a:cxnLst/>
            <a:rect r="r" b="b" t="t" l="l"/>
            <a:pathLst>
              <a:path h="656459" w="649674">
                <a:moveTo>
                  <a:pt x="0" y="0"/>
                </a:moveTo>
                <a:lnTo>
                  <a:pt x="649675" y="0"/>
                </a:lnTo>
                <a:lnTo>
                  <a:pt x="649675" y="656459"/>
                </a:lnTo>
                <a:lnTo>
                  <a:pt x="0" y="6564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787" t="-239754" r="-409983" b="-24392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662291" y="88649"/>
            <a:ext cx="592391" cy="632327"/>
          </a:xfrm>
          <a:custGeom>
            <a:avLst/>
            <a:gdLst/>
            <a:ahLst/>
            <a:cxnLst/>
            <a:rect r="r" b="b" t="t" l="l"/>
            <a:pathLst>
              <a:path h="632327" w="592391">
                <a:moveTo>
                  <a:pt x="0" y="0"/>
                </a:moveTo>
                <a:lnTo>
                  <a:pt x="592391" y="0"/>
                </a:lnTo>
                <a:lnTo>
                  <a:pt x="592391" y="632326"/>
                </a:lnTo>
                <a:lnTo>
                  <a:pt x="0" y="632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0107" t="-55610" r="-86992" b="-403778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330008" y="423150"/>
            <a:ext cx="3036687" cy="843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1"/>
              </a:lnSpc>
              <a:spcBef>
                <a:spcPct val="0"/>
              </a:spcBef>
            </a:pPr>
            <a:r>
              <a:rPr lang="en-US" b="true" sz="4986" spc="17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30008" y="10164"/>
            <a:ext cx="2581811" cy="61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2"/>
              </a:lnSpc>
              <a:spcBef>
                <a:spcPct val="0"/>
              </a:spcBef>
            </a:pPr>
            <a:r>
              <a:rPr lang="en-US" b="true" sz="3530" spc="123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5" id="35"/>
          <p:cNvSpPr/>
          <p:nvPr/>
        </p:nvSpPr>
        <p:spPr>
          <a:xfrm>
            <a:off x="-312595" y="1461479"/>
            <a:ext cx="19968876" cy="0"/>
          </a:xfrm>
          <a:prstGeom prst="line">
            <a:avLst/>
          </a:prstGeom>
          <a:ln cap="flat" w="3810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0" y="9702667"/>
            <a:ext cx="19894262" cy="1397266"/>
          </a:xfrm>
          <a:custGeom>
            <a:avLst/>
            <a:gdLst/>
            <a:ahLst/>
            <a:cxnLst/>
            <a:rect r="r" b="b" t="t" l="l"/>
            <a:pathLst>
              <a:path h="1397266" w="19894262">
                <a:moveTo>
                  <a:pt x="0" y="0"/>
                </a:moveTo>
                <a:lnTo>
                  <a:pt x="19894262" y="0"/>
                </a:lnTo>
                <a:lnTo>
                  <a:pt x="19894262" y="1397266"/>
                </a:lnTo>
                <a:lnTo>
                  <a:pt x="0" y="13972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54948" r="0" b="-43824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199899" y="4413281"/>
            <a:ext cx="5342601" cy="3819960"/>
          </a:xfrm>
          <a:custGeom>
            <a:avLst/>
            <a:gdLst/>
            <a:ahLst/>
            <a:cxnLst/>
            <a:rect r="r" b="b" t="t" l="l"/>
            <a:pathLst>
              <a:path h="3819960" w="5342601">
                <a:moveTo>
                  <a:pt x="0" y="0"/>
                </a:moveTo>
                <a:lnTo>
                  <a:pt x="5342602" y="0"/>
                </a:lnTo>
                <a:lnTo>
                  <a:pt x="5342602" y="3819960"/>
                </a:lnTo>
                <a:lnTo>
                  <a:pt x="0" y="3819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561807" y="4385702"/>
            <a:ext cx="5342601" cy="3819960"/>
          </a:xfrm>
          <a:custGeom>
            <a:avLst/>
            <a:gdLst/>
            <a:ahLst/>
            <a:cxnLst/>
            <a:rect r="r" b="b" t="t" l="l"/>
            <a:pathLst>
              <a:path h="3819960" w="5342601">
                <a:moveTo>
                  <a:pt x="0" y="0"/>
                </a:moveTo>
                <a:lnTo>
                  <a:pt x="5342601" y="0"/>
                </a:lnTo>
                <a:lnTo>
                  <a:pt x="5342601" y="3819960"/>
                </a:lnTo>
                <a:lnTo>
                  <a:pt x="0" y="3819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897465" y="4385702"/>
            <a:ext cx="5342601" cy="3819960"/>
          </a:xfrm>
          <a:custGeom>
            <a:avLst/>
            <a:gdLst/>
            <a:ahLst/>
            <a:cxnLst/>
            <a:rect r="r" b="b" t="t" l="l"/>
            <a:pathLst>
              <a:path h="3819960" w="5342601">
                <a:moveTo>
                  <a:pt x="0" y="0"/>
                </a:moveTo>
                <a:lnTo>
                  <a:pt x="5342601" y="0"/>
                </a:lnTo>
                <a:lnTo>
                  <a:pt x="5342601" y="3819960"/>
                </a:lnTo>
                <a:lnTo>
                  <a:pt x="0" y="3819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009466" y="2977534"/>
            <a:ext cx="4180091" cy="2600274"/>
            <a:chOff x="0" y="0"/>
            <a:chExt cx="1185167" cy="73724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185167" cy="737247"/>
            </a:xfrm>
            <a:custGeom>
              <a:avLst/>
              <a:gdLst/>
              <a:ahLst/>
              <a:cxnLst/>
              <a:rect r="r" b="b" t="t" l="l"/>
              <a:pathLst>
                <a:path h="737247" w="1185167">
                  <a:moveTo>
                    <a:pt x="83344" y="0"/>
                  </a:moveTo>
                  <a:lnTo>
                    <a:pt x="1101823" y="0"/>
                  </a:lnTo>
                  <a:cubicBezTo>
                    <a:pt x="1147853" y="0"/>
                    <a:pt x="1185167" y="37314"/>
                    <a:pt x="1185167" y="83344"/>
                  </a:cubicBezTo>
                  <a:lnTo>
                    <a:pt x="1185167" y="653903"/>
                  </a:lnTo>
                  <a:cubicBezTo>
                    <a:pt x="1185167" y="676007"/>
                    <a:pt x="1176387" y="697206"/>
                    <a:pt x="1160756" y="712836"/>
                  </a:cubicBezTo>
                  <a:cubicBezTo>
                    <a:pt x="1145126" y="728466"/>
                    <a:pt x="1123927" y="737247"/>
                    <a:pt x="1101823" y="737247"/>
                  </a:cubicBezTo>
                  <a:lnTo>
                    <a:pt x="83344" y="737247"/>
                  </a:lnTo>
                  <a:cubicBezTo>
                    <a:pt x="61240" y="737247"/>
                    <a:pt x="40041" y="728466"/>
                    <a:pt x="24411" y="712836"/>
                  </a:cubicBezTo>
                  <a:cubicBezTo>
                    <a:pt x="8781" y="697206"/>
                    <a:pt x="0" y="676007"/>
                    <a:pt x="0" y="653903"/>
                  </a:cubicBezTo>
                  <a:lnTo>
                    <a:pt x="0" y="83344"/>
                  </a:lnTo>
                  <a:cubicBezTo>
                    <a:pt x="0" y="61240"/>
                    <a:pt x="8781" y="40041"/>
                    <a:pt x="24411" y="24411"/>
                  </a:cubicBezTo>
                  <a:cubicBezTo>
                    <a:pt x="40041" y="8781"/>
                    <a:pt x="61240" y="0"/>
                    <a:pt x="83344" y="0"/>
                  </a:cubicBez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185167" cy="7753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6371373" y="2949955"/>
            <a:ext cx="4180091" cy="2600274"/>
            <a:chOff x="0" y="0"/>
            <a:chExt cx="1185167" cy="737247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85167" cy="737247"/>
            </a:xfrm>
            <a:custGeom>
              <a:avLst/>
              <a:gdLst/>
              <a:ahLst/>
              <a:cxnLst/>
              <a:rect r="r" b="b" t="t" l="l"/>
              <a:pathLst>
                <a:path h="737247" w="1185167">
                  <a:moveTo>
                    <a:pt x="83344" y="0"/>
                  </a:moveTo>
                  <a:lnTo>
                    <a:pt x="1101823" y="0"/>
                  </a:lnTo>
                  <a:cubicBezTo>
                    <a:pt x="1147853" y="0"/>
                    <a:pt x="1185167" y="37314"/>
                    <a:pt x="1185167" y="83344"/>
                  </a:cubicBezTo>
                  <a:lnTo>
                    <a:pt x="1185167" y="653903"/>
                  </a:lnTo>
                  <a:cubicBezTo>
                    <a:pt x="1185167" y="676007"/>
                    <a:pt x="1176387" y="697206"/>
                    <a:pt x="1160756" y="712836"/>
                  </a:cubicBezTo>
                  <a:cubicBezTo>
                    <a:pt x="1145126" y="728466"/>
                    <a:pt x="1123927" y="737247"/>
                    <a:pt x="1101823" y="737247"/>
                  </a:cubicBezTo>
                  <a:lnTo>
                    <a:pt x="83344" y="737247"/>
                  </a:lnTo>
                  <a:cubicBezTo>
                    <a:pt x="61240" y="737247"/>
                    <a:pt x="40041" y="728466"/>
                    <a:pt x="24411" y="712836"/>
                  </a:cubicBezTo>
                  <a:cubicBezTo>
                    <a:pt x="8781" y="697206"/>
                    <a:pt x="0" y="676007"/>
                    <a:pt x="0" y="653903"/>
                  </a:cubicBezTo>
                  <a:lnTo>
                    <a:pt x="0" y="83344"/>
                  </a:lnTo>
                  <a:cubicBezTo>
                    <a:pt x="0" y="61240"/>
                    <a:pt x="8781" y="40041"/>
                    <a:pt x="24411" y="24411"/>
                  </a:cubicBezTo>
                  <a:cubicBezTo>
                    <a:pt x="40041" y="8781"/>
                    <a:pt x="61240" y="0"/>
                    <a:pt x="83344" y="0"/>
                  </a:cubicBez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1185167" cy="7753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1707032" y="2949955"/>
            <a:ext cx="4180091" cy="2600274"/>
            <a:chOff x="0" y="0"/>
            <a:chExt cx="1185167" cy="737247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185167" cy="737247"/>
            </a:xfrm>
            <a:custGeom>
              <a:avLst/>
              <a:gdLst/>
              <a:ahLst/>
              <a:cxnLst/>
              <a:rect r="r" b="b" t="t" l="l"/>
              <a:pathLst>
                <a:path h="737247" w="1185167">
                  <a:moveTo>
                    <a:pt x="83344" y="0"/>
                  </a:moveTo>
                  <a:lnTo>
                    <a:pt x="1101823" y="0"/>
                  </a:lnTo>
                  <a:cubicBezTo>
                    <a:pt x="1147853" y="0"/>
                    <a:pt x="1185167" y="37314"/>
                    <a:pt x="1185167" y="83344"/>
                  </a:cubicBezTo>
                  <a:lnTo>
                    <a:pt x="1185167" y="653903"/>
                  </a:lnTo>
                  <a:cubicBezTo>
                    <a:pt x="1185167" y="676007"/>
                    <a:pt x="1176387" y="697206"/>
                    <a:pt x="1160756" y="712836"/>
                  </a:cubicBezTo>
                  <a:cubicBezTo>
                    <a:pt x="1145126" y="728466"/>
                    <a:pt x="1123927" y="737247"/>
                    <a:pt x="1101823" y="737247"/>
                  </a:cubicBezTo>
                  <a:lnTo>
                    <a:pt x="83344" y="737247"/>
                  </a:lnTo>
                  <a:cubicBezTo>
                    <a:pt x="61240" y="737247"/>
                    <a:pt x="40041" y="728466"/>
                    <a:pt x="24411" y="712836"/>
                  </a:cubicBezTo>
                  <a:cubicBezTo>
                    <a:pt x="8781" y="697206"/>
                    <a:pt x="0" y="676007"/>
                    <a:pt x="0" y="653903"/>
                  </a:cubicBezTo>
                  <a:lnTo>
                    <a:pt x="0" y="83344"/>
                  </a:lnTo>
                  <a:cubicBezTo>
                    <a:pt x="0" y="61240"/>
                    <a:pt x="8781" y="40041"/>
                    <a:pt x="24411" y="24411"/>
                  </a:cubicBezTo>
                  <a:cubicBezTo>
                    <a:pt x="40041" y="8781"/>
                    <a:pt x="61240" y="0"/>
                    <a:pt x="83344" y="0"/>
                  </a:cubicBez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1185167" cy="7753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0">
            <a:off x="7388616" y="102045"/>
            <a:ext cx="1083435" cy="721839"/>
          </a:xfrm>
          <a:custGeom>
            <a:avLst/>
            <a:gdLst/>
            <a:ahLst/>
            <a:cxnLst/>
            <a:rect r="r" b="b" t="t" l="l"/>
            <a:pathLst>
              <a:path h="721839" w="1083435">
                <a:moveTo>
                  <a:pt x="0" y="0"/>
                </a:moveTo>
                <a:lnTo>
                  <a:pt x="1083435" y="0"/>
                </a:lnTo>
                <a:lnTo>
                  <a:pt x="1083435" y="721839"/>
                </a:lnTo>
                <a:lnTo>
                  <a:pt x="0" y="7218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3547" y="-178501"/>
            <a:ext cx="4858903" cy="1620930"/>
          </a:xfrm>
          <a:custGeom>
            <a:avLst/>
            <a:gdLst/>
            <a:ahLst/>
            <a:cxnLst/>
            <a:rect r="r" b="b" t="t" l="l"/>
            <a:pathLst>
              <a:path h="1620930" w="4858903">
                <a:moveTo>
                  <a:pt x="0" y="0"/>
                </a:moveTo>
                <a:lnTo>
                  <a:pt x="4858904" y="0"/>
                </a:lnTo>
                <a:lnTo>
                  <a:pt x="4858904" y="1620930"/>
                </a:lnTo>
                <a:lnTo>
                  <a:pt x="0" y="16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1" t="0" r="-131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485" y="105151"/>
            <a:ext cx="1186159" cy="1142957"/>
            <a:chOff x="0" y="0"/>
            <a:chExt cx="594042" cy="5724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97287" y="234587"/>
            <a:ext cx="591761" cy="503273"/>
          </a:xfrm>
          <a:custGeom>
            <a:avLst/>
            <a:gdLst/>
            <a:ahLst/>
            <a:cxnLst/>
            <a:rect r="r" b="b" t="t" l="l"/>
            <a:pathLst>
              <a:path h="503273" w="591761">
                <a:moveTo>
                  <a:pt x="0" y="0"/>
                </a:moveTo>
                <a:lnTo>
                  <a:pt x="591760" y="0"/>
                </a:lnTo>
                <a:lnTo>
                  <a:pt x="591760" y="503273"/>
                </a:lnTo>
                <a:lnTo>
                  <a:pt x="0" y="503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264" t="-473821" r="-389676" b="-9044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053376" y="756910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1109" spc="38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1109" spc="38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326430" y="105151"/>
            <a:ext cx="1186159" cy="1142957"/>
            <a:chOff x="0" y="0"/>
            <a:chExt cx="594042" cy="5724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660632" y="105151"/>
            <a:ext cx="1186159" cy="1142957"/>
            <a:chOff x="0" y="0"/>
            <a:chExt cx="594042" cy="5724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5941075" y="193229"/>
            <a:ext cx="710532" cy="649630"/>
          </a:xfrm>
          <a:custGeom>
            <a:avLst/>
            <a:gdLst/>
            <a:ahLst/>
            <a:cxnLst/>
            <a:rect r="r" b="b" t="t" l="l"/>
            <a:pathLst>
              <a:path h="649630" w="710532">
                <a:moveTo>
                  <a:pt x="0" y="0"/>
                </a:moveTo>
                <a:lnTo>
                  <a:pt x="710532" y="0"/>
                </a:lnTo>
                <a:lnTo>
                  <a:pt x="710532" y="649629"/>
                </a:lnTo>
                <a:lnTo>
                  <a:pt x="0" y="649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8263" t="-459811" r="-81812" b="-85584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013875" y="88649"/>
            <a:ext cx="1186159" cy="1142957"/>
            <a:chOff x="0" y="0"/>
            <a:chExt cx="594042" cy="57240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336765" y="88649"/>
            <a:ext cx="1186159" cy="1142957"/>
            <a:chOff x="0" y="0"/>
            <a:chExt cx="594042" cy="57240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691090" y="88649"/>
            <a:ext cx="1186159" cy="1142957"/>
            <a:chOff x="0" y="0"/>
            <a:chExt cx="594042" cy="57240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76226" y="0"/>
                  </a:moveTo>
                  <a:lnTo>
                    <a:pt x="417816" y="0"/>
                  </a:lnTo>
                  <a:cubicBezTo>
                    <a:pt x="464554" y="0"/>
                    <a:pt x="509378" y="18567"/>
                    <a:pt x="542426" y="51615"/>
                  </a:cubicBezTo>
                  <a:cubicBezTo>
                    <a:pt x="575475" y="84664"/>
                    <a:pt x="594042" y="129488"/>
                    <a:pt x="594042" y="176226"/>
                  </a:cubicBezTo>
                  <a:lnTo>
                    <a:pt x="594042" y="396180"/>
                  </a:lnTo>
                  <a:cubicBezTo>
                    <a:pt x="594042" y="493507"/>
                    <a:pt x="515143" y="572406"/>
                    <a:pt x="417816" y="572406"/>
                  </a:cubicBezTo>
                  <a:lnTo>
                    <a:pt x="176226" y="572406"/>
                  </a:lnTo>
                  <a:cubicBezTo>
                    <a:pt x="78899" y="572406"/>
                    <a:pt x="0" y="493507"/>
                    <a:pt x="0" y="396180"/>
                  </a:cubicBezTo>
                  <a:lnTo>
                    <a:pt x="0" y="176226"/>
                  </a:lnTo>
                  <a:cubicBezTo>
                    <a:pt x="0" y="78899"/>
                    <a:pt x="78899" y="0"/>
                    <a:pt x="176226" y="0"/>
                  </a:cubicBezTo>
                  <a:close/>
                </a:path>
              </a:pathLst>
            </a:custGeom>
            <a:ln w="38100" cap="rnd">
              <a:solidFill>
                <a:srgbClr val="003B6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47650"/>
              <a:ext cx="594042" cy="82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921092" y="179398"/>
            <a:ext cx="726155" cy="603107"/>
          </a:xfrm>
          <a:custGeom>
            <a:avLst/>
            <a:gdLst/>
            <a:ahLst/>
            <a:cxnLst/>
            <a:rect r="r" b="b" t="t" l="l"/>
            <a:pathLst>
              <a:path h="603107" w="726155">
                <a:moveTo>
                  <a:pt x="0" y="0"/>
                </a:moveTo>
                <a:lnTo>
                  <a:pt x="726155" y="0"/>
                </a:lnTo>
                <a:lnTo>
                  <a:pt x="726155" y="603107"/>
                </a:lnTo>
                <a:lnTo>
                  <a:pt x="0" y="60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6654" t="-65710" r="-214443" b="-473744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771523" y="842934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37321" y="720631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124766" y="740408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801981" y="826432"/>
            <a:ext cx="1011686" cy="28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47656" y="704129"/>
            <a:ext cx="1011686" cy="428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1120"/>
              </a:lnSpc>
            </a:pPr>
            <a:r>
              <a:rPr lang="en-US" sz="1109" spc="38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9282117" y="143900"/>
            <a:ext cx="649674" cy="656459"/>
          </a:xfrm>
          <a:custGeom>
            <a:avLst/>
            <a:gdLst/>
            <a:ahLst/>
            <a:cxnLst/>
            <a:rect r="r" b="b" t="t" l="l"/>
            <a:pathLst>
              <a:path h="656459" w="649674">
                <a:moveTo>
                  <a:pt x="0" y="0"/>
                </a:moveTo>
                <a:lnTo>
                  <a:pt x="649675" y="0"/>
                </a:lnTo>
                <a:lnTo>
                  <a:pt x="649675" y="656459"/>
                </a:lnTo>
                <a:lnTo>
                  <a:pt x="0" y="6564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787" t="-239754" r="-409983" b="-24392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662291" y="88649"/>
            <a:ext cx="592391" cy="632327"/>
          </a:xfrm>
          <a:custGeom>
            <a:avLst/>
            <a:gdLst/>
            <a:ahLst/>
            <a:cxnLst/>
            <a:rect r="r" b="b" t="t" l="l"/>
            <a:pathLst>
              <a:path h="632327" w="592391">
                <a:moveTo>
                  <a:pt x="0" y="0"/>
                </a:moveTo>
                <a:lnTo>
                  <a:pt x="592391" y="0"/>
                </a:lnTo>
                <a:lnTo>
                  <a:pt x="592391" y="632326"/>
                </a:lnTo>
                <a:lnTo>
                  <a:pt x="0" y="632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0107" t="-55610" r="-86992" b="-403778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330008" y="423150"/>
            <a:ext cx="3036687" cy="843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1"/>
              </a:lnSpc>
              <a:spcBef>
                <a:spcPct val="0"/>
              </a:spcBef>
            </a:pPr>
            <a:r>
              <a:rPr lang="en-US" b="true" sz="4986" spc="17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30008" y="10164"/>
            <a:ext cx="2581811" cy="61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2"/>
              </a:lnSpc>
              <a:spcBef>
                <a:spcPct val="0"/>
              </a:spcBef>
            </a:pPr>
            <a:r>
              <a:rPr lang="en-US" b="true" sz="3530" spc="123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5" id="35"/>
          <p:cNvSpPr/>
          <p:nvPr/>
        </p:nvSpPr>
        <p:spPr>
          <a:xfrm>
            <a:off x="-312595" y="1461479"/>
            <a:ext cx="19968876" cy="0"/>
          </a:xfrm>
          <a:prstGeom prst="line">
            <a:avLst/>
          </a:prstGeom>
          <a:ln cap="flat" w="3810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0" y="9702667"/>
            <a:ext cx="19894262" cy="1397266"/>
          </a:xfrm>
          <a:custGeom>
            <a:avLst/>
            <a:gdLst/>
            <a:ahLst/>
            <a:cxnLst/>
            <a:rect r="r" b="b" t="t" l="l"/>
            <a:pathLst>
              <a:path h="1397266" w="19894262">
                <a:moveTo>
                  <a:pt x="0" y="0"/>
                </a:moveTo>
                <a:lnTo>
                  <a:pt x="19894262" y="0"/>
                </a:lnTo>
                <a:lnTo>
                  <a:pt x="19894262" y="1397266"/>
                </a:lnTo>
                <a:lnTo>
                  <a:pt x="0" y="13972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54948" r="0" b="-43824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881851" y="1962385"/>
            <a:ext cx="5059224" cy="7258425"/>
            <a:chOff x="0" y="0"/>
            <a:chExt cx="1592354" cy="228453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592354" cy="2284537"/>
            </a:xfrm>
            <a:custGeom>
              <a:avLst/>
              <a:gdLst/>
              <a:ahLst/>
              <a:cxnLst/>
              <a:rect r="r" b="b" t="t" l="l"/>
              <a:pathLst>
                <a:path h="2284537" w="1592354">
                  <a:moveTo>
                    <a:pt x="78043" y="0"/>
                  </a:moveTo>
                  <a:lnTo>
                    <a:pt x="1514311" y="0"/>
                  </a:lnTo>
                  <a:cubicBezTo>
                    <a:pt x="1535009" y="0"/>
                    <a:pt x="1554860" y="8222"/>
                    <a:pt x="1569496" y="22858"/>
                  </a:cubicBezTo>
                  <a:cubicBezTo>
                    <a:pt x="1584132" y="37494"/>
                    <a:pt x="1592354" y="57345"/>
                    <a:pt x="1592354" y="78043"/>
                  </a:cubicBezTo>
                  <a:lnTo>
                    <a:pt x="1592354" y="2206494"/>
                  </a:lnTo>
                  <a:cubicBezTo>
                    <a:pt x="1592354" y="2249596"/>
                    <a:pt x="1557413" y="2284537"/>
                    <a:pt x="1514311" y="2284537"/>
                  </a:cubicBezTo>
                  <a:lnTo>
                    <a:pt x="78043" y="2284537"/>
                  </a:lnTo>
                  <a:cubicBezTo>
                    <a:pt x="57345" y="2284537"/>
                    <a:pt x="37494" y="2276314"/>
                    <a:pt x="22858" y="2261678"/>
                  </a:cubicBezTo>
                  <a:cubicBezTo>
                    <a:pt x="8222" y="2247042"/>
                    <a:pt x="0" y="2227192"/>
                    <a:pt x="0" y="2206494"/>
                  </a:cubicBezTo>
                  <a:lnTo>
                    <a:pt x="0" y="78043"/>
                  </a:lnTo>
                  <a:cubicBezTo>
                    <a:pt x="0" y="57345"/>
                    <a:pt x="8222" y="37494"/>
                    <a:pt x="22858" y="22858"/>
                  </a:cubicBezTo>
                  <a:cubicBezTo>
                    <a:pt x="37494" y="8222"/>
                    <a:pt x="57345" y="0"/>
                    <a:pt x="78043" y="0"/>
                  </a:cubicBez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1592354" cy="2332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6219402" y="1999875"/>
            <a:ext cx="11298629" cy="7258425"/>
            <a:chOff x="0" y="0"/>
            <a:chExt cx="3556161" cy="228453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556161" cy="2284537"/>
            </a:xfrm>
            <a:custGeom>
              <a:avLst/>
              <a:gdLst/>
              <a:ahLst/>
              <a:cxnLst/>
              <a:rect r="r" b="b" t="t" l="l"/>
              <a:pathLst>
                <a:path h="2284537" w="3556161">
                  <a:moveTo>
                    <a:pt x="34946" y="0"/>
                  </a:moveTo>
                  <a:lnTo>
                    <a:pt x="3521216" y="0"/>
                  </a:lnTo>
                  <a:cubicBezTo>
                    <a:pt x="3530484" y="0"/>
                    <a:pt x="3539372" y="3682"/>
                    <a:pt x="3545926" y="10235"/>
                  </a:cubicBezTo>
                  <a:cubicBezTo>
                    <a:pt x="3552479" y="16789"/>
                    <a:pt x="3556161" y="25677"/>
                    <a:pt x="3556161" y="34946"/>
                  </a:cubicBezTo>
                  <a:lnTo>
                    <a:pt x="3556161" y="2249591"/>
                  </a:lnTo>
                  <a:cubicBezTo>
                    <a:pt x="3556161" y="2258859"/>
                    <a:pt x="3552479" y="2267748"/>
                    <a:pt x="3545926" y="2274301"/>
                  </a:cubicBezTo>
                  <a:cubicBezTo>
                    <a:pt x="3539372" y="2280855"/>
                    <a:pt x="3530484" y="2284537"/>
                    <a:pt x="3521216" y="2284537"/>
                  </a:cubicBezTo>
                  <a:lnTo>
                    <a:pt x="34946" y="2284537"/>
                  </a:lnTo>
                  <a:cubicBezTo>
                    <a:pt x="25677" y="2284537"/>
                    <a:pt x="16789" y="2280855"/>
                    <a:pt x="10235" y="2274301"/>
                  </a:cubicBezTo>
                  <a:cubicBezTo>
                    <a:pt x="3682" y="2267748"/>
                    <a:pt x="0" y="2258859"/>
                    <a:pt x="0" y="2249591"/>
                  </a:cubicBezTo>
                  <a:lnTo>
                    <a:pt x="0" y="34946"/>
                  </a:lnTo>
                  <a:cubicBezTo>
                    <a:pt x="0" y="25677"/>
                    <a:pt x="3682" y="16789"/>
                    <a:pt x="10235" y="10235"/>
                  </a:cubicBezTo>
                  <a:cubicBezTo>
                    <a:pt x="16789" y="3682"/>
                    <a:pt x="25677" y="0"/>
                    <a:pt x="34946" y="0"/>
                  </a:cubicBezTo>
                  <a:close/>
                </a:path>
              </a:pathLst>
            </a:custGeom>
            <a:ln w="95250" cap="rnd">
              <a:solidFill>
                <a:srgbClr val="C2DDFF"/>
              </a:solidFill>
              <a:prstDash val="solid"/>
              <a:round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3556161" cy="2332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0">
            <a:off x="7388616" y="102045"/>
            <a:ext cx="1083435" cy="721839"/>
          </a:xfrm>
          <a:custGeom>
            <a:avLst/>
            <a:gdLst/>
            <a:ahLst/>
            <a:cxnLst/>
            <a:rect r="r" b="b" t="t" l="l"/>
            <a:pathLst>
              <a:path h="721839" w="1083435">
                <a:moveTo>
                  <a:pt x="0" y="0"/>
                </a:moveTo>
                <a:lnTo>
                  <a:pt x="1083435" y="0"/>
                </a:lnTo>
                <a:lnTo>
                  <a:pt x="1083435" y="721839"/>
                </a:lnTo>
                <a:lnTo>
                  <a:pt x="0" y="7218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DAG-coLjfBw</dc:identifier>
  <dcterms:modified xsi:type="dcterms:W3CDTF">2011-08-01T06:04:30Z</dcterms:modified>
  <cp:revision>1</cp:revision>
  <dc:title>PPT Template Motto 16:9</dc:title>
</cp:coreProperties>
</file>