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2.png" Type="http://schemas.openxmlformats.org/officeDocument/2006/relationships/image"/><Relationship Id="rId7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7.png" Type="http://schemas.openxmlformats.org/officeDocument/2006/relationships/image"/><Relationship Id="rId4" Target="../media/image8.svg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9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6290767"/>
            <a:ext cx="10218950" cy="717724"/>
          </a:xfrm>
          <a:custGeom>
            <a:avLst/>
            <a:gdLst/>
            <a:ahLst/>
            <a:cxnLst/>
            <a:rect r="r" b="b" t="t" l="l"/>
            <a:pathLst>
              <a:path h="717724" w="10218950">
                <a:moveTo>
                  <a:pt x="0" y="0"/>
                </a:moveTo>
                <a:lnTo>
                  <a:pt x="10218950" y="0"/>
                </a:lnTo>
                <a:lnTo>
                  <a:pt x="10218950" y="717724"/>
                </a:lnTo>
                <a:lnTo>
                  <a:pt x="0" y="7177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54948" r="0" b="-438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630904" cy="544069"/>
          </a:xfrm>
          <a:custGeom>
            <a:avLst/>
            <a:gdLst/>
            <a:ahLst/>
            <a:cxnLst/>
            <a:rect r="r" b="b" t="t" l="l"/>
            <a:pathLst>
              <a:path h="544069" w="1630904">
                <a:moveTo>
                  <a:pt x="0" y="0"/>
                </a:moveTo>
                <a:lnTo>
                  <a:pt x="1630904" y="0"/>
                </a:lnTo>
                <a:lnTo>
                  <a:pt x="1630904" y="544069"/>
                </a:lnTo>
                <a:lnTo>
                  <a:pt x="0" y="5440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31" t="0" r="-131" b="0"/>
            </a:stretch>
          </a:blipFill>
        </p:spPr>
      </p:sp>
      <p:sp>
        <p:nvSpPr>
          <p:cNvPr name="AutoShape 4" id="4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6" id="6"/>
          <p:cNvGrpSpPr/>
          <p:nvPr/>
        </p:nvGrpSpPr>
        <p:grpSpPr>
          <a:xfrm rot="0">
            <a:off x="3763331" y="-387376"/>
            <a:ext cx="1617338" cy="1274618"/>
            <a:chOff x="0" y="0"/>
            <a:chExt cx="930233" cy="73311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8392" y="0"/>
                  </a:moveTo>
                  <a:lnTo>
                    <a:pt x="781841" y="0"/>
                  </a:lnTo>
                  <a:cubicBezTo>
                    <a:pt x="821197" y="0"/>
                    <a:pt x="858941" y="15634"/>
                    <a:pt x="886770" y="43463"/>
                  </a:cubicBezTo>
                  <a:cubicBezTo>
                    <a:pt x="914599" y="71292"/>
                    <a:pt x="930233" y="109036"/>
                    <a:pt x="930233" y="148392"/>
                  </a:cubicBezTo>
                  <a:lnTo>
                    <a:pt x="930233" y="584722"/>
                  </a:lnTo>
                  <a:cubicBezTo>
                    <a:pt x="930233" y="624077"/>
                    <a:pt x="914599" y="661821"/>
                    <a:pt x="886770" y="689650"/>
                  </a:cubicBezTo>
                  <a:cubicBezTo>
                    <a:pt x="858941" y="717479"/>
                    <a:pt x="821197" y="733113"/>
                    <a:pt x="781841" y="733113"/>
                  </a:cubicBezTo>
                  <a:lnTo>
                    <a:pt x="148392" y="733113"/>
                  </a:lnTo>
                  <a:cubicBezTo>
                    <a:pt x="109036" y="733113"/>
                    <a:pt x="71292" y="717479"/>
                    <a:pt x="43463" y="689650"/>
                  </a:cubicBezTo>
                  <a:cubicBezTo>
                    <a:pt x="15634" y="661821"/>
                    <a:pt x="0" y="624077"/>
                    <a:pt x="0" y="584722"/>
                  </a:cubicBezTo>
                  <a:lnTo>
                    <a:pt x="0" y="148392"/>
                  </a:lnTo>
                  <a:cubicBezTo>
                    <a:pt x="0" y="109036"/>
                    <a:pt x="15634" y="71292"/>
                    <a:pt x="43463" y="43463"/>
                  </a:cubicBezTo>
                  <a:cubicBezTo>
                    <a:pt x="71292" y="15634"/>
                    <a:pt x="109036" y="0"/>
                    <a:pt x="1483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23825"/>
              <a:ext cx="930233" cy="856938"/>
            </a:xfrm>
            <a:prstGeom prst="rect">
              <a:avLst/>
            </a:prstGeom>
          </p:spPr>
          <p:txBody>
            <a:bodyPr anchor="ctr" rtlCol="false" tIns="23262" lIns="23262" bIns="23262" rIns="23262"/>
            <a:lstStyle/>
            <a:p>
              <a:pPr algn="ctr">
                <a:lnSpc>
                  <a:spcPts val="1666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3884359" y="180674"/>
            <a:ext cx="1375282" cy="778202"/>
          </a:xfrm>
          <a:custGeom>
            <a:avLst/>
            <a:gdLst/>
            <a:ahLst/>
            <a:cxnLst/>
            <a:rect r="r" b="b" t="t" l="l"/>
            <a:pathLst>
              <a:path h="778202" w="1375282">
                <a:moveTo>
                  <a:pt x="0" y="0"/>
                </a:moveTo>
                <a:lnTo>
                  <a:pt x="1375282" y="0"/>
                </a:lnTo>
                <a:lnTo>
                  <a:pt x="1375282" y="778202"/>
                </a:lnTo>
                <a:lnTo>
                  <a:pt x="0" y="7782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6290767"/>
            <a:ext cx="10218950" cy="717724"/>
          </a:xfrm>
          <a:custGeom>
            <a:avLst/>
            <a:gdLst/>
            <a:ahLst/>
            <a:cxnLst/>
            <a:rect r="r" b="b" t="t" l="l"/>
            <a:pathLst>
              <a:path h="717724" w="10218950">
                <a:moveTo>
                  <a:pt x="0" y="0"/>
                </a:moveTo>
                <a:lnTo>
                  <a:pt x="10218950" y="0"/>
                </a:lnTo>
                <a:lnTo>
                  <a:pt x="10218950" y="717724"/>
                </a:lnTo>
                <a:lnTo>
                  <a:pt x="0" y="7177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54948" r="0" b="-438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4356601" y="4183766"/>
            <a:ext cx="4787399" cy="734068"/>
          </a:xfrm>
          <a:custGeom>
            <a:avLst/>
            <a:gdLst/>
            <a:ahLst/>
            <a:cxnLst/>
            <a:rect r="r" b="b" t="t" l="l"/>
            <a:pathLst>
              <a:path h="734068" w="4787399">
                <a:moveTo>
                  <a:pt x="0" y="0"/>
                </a:moveTo>
                <a:lnTo>
                  <a:pt x="4787399" y="0"/>
                </a:lnTo>
                <a:lnTo>
                  <a:pt x="4787399" y="734067"/>
                </a:lnTo>
                <a:lnTo>
                  <a:pt x="0" y="73406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0" y="4179218"/>
            <a:ext cx="4787399" cy="734068"/>
          </a:xfrm>
          <a:custGeom>
            <a:avLst/>
            <a:gdLst/>
            <a:ahLst/>
            <a:cxnLst/>
            <a:rect r="r" b="b" t="t" l="l"/>
            <a:pathLst>
              <a:path h="734068" w="4787399">
                <a:moveTo>
                  <a:pt x="0" y="0"/>
                </a:moveTo>
                <a:lnTo>
                  <a:pt x="4787399" y="0"/>
                </a:lnTo>
                <a:lnTo>
                  <a:pt x="4787399" y="734067"/>
                </a:lnTo>
                <a:lnTo>
                  <a:pt x="0" y="73406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0800000">
            <a:off x="1278424" y="2229665"/>
            <a:ext cx="2230551" cy="342018"/>
          </a:xfrm>
          <a:custGeom>
            <a:avLst/>
            <a:gdLst/>
            <a:ahLst/>
            <a:cxnLst/>
            <a:rect r="r" b="b" t="t" l="l"/>
            <a:pathLst>
              <a:path h="342018" w="2230551">
                <a:moveTo>
                  <a:pt x="0" y="0"/>
                </a:moveTo>
                <a:lnTo>
                  <a:pt x="2230551" y="0"/>
                </a:lnTo>
                <a:lnTo>
                  <a:pt x="2230551" y="342018"/>
                </a:lnTo>
                <a:lnTo>
                  <a:pt x="0" y="3420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164731" y="2496873"/>
            <a:ext cx="4394046" cy="1912036"/>
            <a:chOff x="0" y="0"/>
            <a:chExt cx="2054143" cy="89384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0E77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5358" lIns="25358" bIns="25358" rIns="25358"/>
            <a:lstStyle/>
            <a:p>
              <a:pPr algn="ctr">
                <a:lnSpc>
                  <a:spcPts val="1095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10800000">
            <a:off x="5635025" y="2229665"/>
            <a:ext cx="2230551" cy="342018"/>
          </a:xfrm>
          <a:custGeom>
            <a:avLst/>
            <a:gdLst/>
            <a:ahLst/>
            <a:cxnLst/>
            <a:rect r="r" b="b" t="t" l="l"/>
            <a:pathLst>
              <a:path h="342018" w="2230551">
                <a:moveTo>
                  <a:pt x="0" y="0"/>
                </a:moveTo>
                <a:lnTo>
                  <a:pt x="2230551" y="0"/>
                </a:lnTo>
                <a:lnTo>
                  <a:pt x="2230551" y="342018"/>
                </a:lnTo>
                <a:lnTo>
                  <a:pt x="0" y="3420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4553277" y="2496873"/>
            <a:ext cx="4394046" cy="1912036"/>
            <a:chOff x="0" y="0"/>
            <a:chExt cx="2054143" cy="89384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5358" lIns="25358" bIns="25358" rIns="25358"/>
            <a:lstStyle/>
            <a:p>
              <a:pPr algn="ctr">
                <a:lnSpc>
                  <a:spcPts val="1095"/>
                </a:lnSpc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1638787" y="2400674"/>
            <a:ext cx="1445935" cy="504270"/>
          </a:xfrm>
          <a:custGeom>
            <a:avLst/>
            <a:gdLst/>
            <a:ahLst/>
            <a:cxnLst/>
            <a:rect r="r" b="b" t="t" l="l"/>
            <a:pathLst>
              <a:path h="504270" w="1445935">
                <a:moveTo>
                  <a:pt x="0" y="0"/>
                </a:moveTo>
                <a:lnTo>
                  <a:pt x="1445935" y="0"/>
                </a:lnTo>
                <a:lnTo>
                  <a:pt x="1445935" y="504270"/>
                </a:lnTo>
                <a:lnTo>
                  <a:pt x="0" y="5042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6027333" y="2400674"/>
            <a:ext cx="1445935" cy="504270"/>
          </a:xfrm>
          <a:custGeom>
            <a:avLst/>
            <a:gdLst/>
            <a:ahLst/>
            <a:cxnLst/>
            <a:rect r="r" b="b" t="t" l="l"/>
            <a:pathLst>
              <a:path h="504270" w="1445935">
                <a:moveTo>
                  <a:pt x="0" y="0"/>
                </a:moveTo>
                <a:lnTo>
                  <a:pt x="1445935" y="0"/>
                </a:lnTo>
                <a:lnTo>
                  <a:pt x="1445935" y="504270"/>
                </a:lnTo>
                <a:lnTo>
                  <a:pt x="0" y="5042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0" y="0"/>
            <a:ext cx="1630904" cy="544069"/>
          </a:xfrm>
          <a:custGeom>
            <a:avLst/>
            <a:gdLst/>
            <a:ahLst/>
            <a:cxnLst/>
            <a:rect r="r" b="b" t="t" l="l"/>
            <a:pathLst>
              <a:path h="544069" w="1630904">
                <a:moveTo>
                  <a:pt x="0" y="0"/>
                </a:moveTo>
                <a:lnTo>
                  <a:pt x="1630904" y="0"/>
                </a:lnTo>
                <a:lnTo>
                  <a:pt x="1630904" y="544069"/>
                </a:lnTo>
                <a:lnTo>
                  <a:pt x="0" y="54406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31" t="0" r="-131" b="0"/>
            </a:stretch>
          </a:blipFill>
        </p:spPr>
      </p:sp>
      <p:sp>
        <p:nvSpPr>
          <p:cNvPr name="AutoShape 16" id="16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7" id="17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8" id="18"/>
          <p:cNvGrpSpPr/>
          <p:nvPr/>
        </p:nvGrpSpPr>
        <p:grpSpPr>
          <a:xfrm rot="0">
            <a:off x="3763331" y="-387376"/>
            <a:ext cx="1617338" cy="1274618"/>
            <a:chOff x="0" y="0"/>
            <a:chExt cx="930233" cy="733113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8392" y="0"/>
                  </a:moveTo>
                  <a:lnTo>
                    <a:pt x="781841" y="0"/>
                  </a:lnTo>
                  <a:cubicBezTo>
                    <a:pt x="821197" y="0"/>
                    <a:pt x="858941" y="15634"/>
                    <a:pt x="886770" y="43463"/>
                  </a:cubicBezTo>
                  <a:cubicBezTo>
                    <a:pt x="914599" y="71292"/>
                    <a:pt x="930233" y="109036"/>
                    <a:pt x="930233" y="148392"/>
                  </a:cubicBezTo>
                  <a:lnTo>
                    <a:pt x="930233" y="584722"/>
                  </a:lnTo>
                  <a:cubicBezTo>
                    <a:pt x="930233" y="624077"/>
                    <a:pt x="914599" y="661821"/>
                    <a:pt x="886770" y="689650"/>
                  </a:cubicBezTo>
                  <a:cubicBezTo>
                    <a:pt x="858941" y="717479"/>
                    <a:pt x="821197" y="733113"/>
                    <a:pt x="781841" y="733113"/>
                  </a:cubicBezTo>
                  <a:lnTo>
                    <a:pt x="148392" y="733113"/>
                  </a:lnTo>
                  <a:cubicBezTo>
                    <a:pt x="109036" y="733113"/>
                    <a:pt x="71292" y="717479"/>
                    <a:pt x="43463" y="689650"/>
                  </a:cubicBezTo>
                  <a:cubicBezTo>
                    <a:pt x="15634" y="661821"/>
                    <a:pt x="0" y="624077"/>
                    <a:pt x="0" y="584722"/>
                  </a:cubicBezTo>
                  <a:lnTo>
                    <a:pt x="0" y="148392"/>
                  </a:lnTo>
                  <a:cubicBezTo>
                    <a:pt x="0" y="109036"/>
                    <a:pt x="15634" y="71292"/>
                    <a:pt x="43463" y="43463"/>
                  </a:cubicBezTo>
                  <a:cubicBezTo>
                    <a:pt x="71292" y="15634"/>
                    <a:pt x="109036" y="0"/>
                    <a:pt x="1483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123825"/>
              <a:ext cx="930233" cy="856938"/>
            </a:xfrm>
            <a:prstGeom prst="rect">
              <a:avLst/>
            </a:prstGeom>
          </p:spPr>
          <p:txBody>
            <a:bodyPr anchor="ctr" rtlCol="false" tIns="23262" lIns="23262" bIns="23262" rIns="23262"/>
            <a:lstStyle/>
            <a:p>
              <a:pPr algn="ctr">
                <a:lnSpc>
                  <a:spcPts val="1666"/>
                </a:lnSpc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3884359" y="180674"/>
            <a:ext cx="1375282" cy="778202"/>
          </a:xfrm>
          <a:custGeom>
            <a:avLst/>
            <a:gdLst/>
            <a:ahLst/>
            <a:cxnLst/>
            <a:rect r="r" b="b" t="t" l="l"/>
            <a:pathLst>
              <a:path h="778202" w="1375282">
                <a:moveTo>
                  <a:pt x="0" y="0"/>
                </a:moveTo>
                <a:lnTo>
                  <a:pt x="1375282" y="0"/>
                </a:lnTo>
                <a:lnTo>
                  <a:pt x="1375282" y="778202"/>
                </a:lnTo>
                <a:lnTo>
                  <a:pt x="0" y="77820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6290767"/>
            <a:ext cx="10218950" cy="717724"/>
          </a:xfrm>
          <a:custGeom>
            <a:avLst/>
            <a:gdLst/>
            <a:ahLst/>
            <a:cxnLst/>
            <a:rect r="r" b="b" t="t" l="l"/>
            <a:pathLst>
              <a:path h="717724" w="10218950">
                <a:moveTo>
                  <a:pt x="0" y="0"/>
                </a:moveTo>
                <a:lnTo>
                  <a:pt x="10218950" y="0"/>
                </a:lnTo>
                <a:lnTo>
                  <a:pt x="10218950" y="717724"/>
                </a:lnTo>
                <a:lnTo>
                  <a:pt x="0" y="7177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54948" r="0" b="-438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4763914" y="1624574"/>
            <a:ext cx="3862651" cy="719419"/>
          </a:xfrm>
          <a:custGeom>
            <a:avLst/>
            <a:gdLst/>
            <a:ahLst/>
            <a:cxnLst/>
            <a:rect r="r" b="b" t="t" l="l"/>
            <a:pathLst>
              <a:path h="719419" w="3862651">
                <a:moveTo>
                  <a:pt x="0" y="0"/>
                </a:moveTo>
                <a:lnTo>
                  <a:pt x="3862650" y="0"/>
                </a:lnTo>
                <a:lnTo>
                  <a:pt x="3862650" y="719418"/>
                </a:lnTo>
                <a:lnTo>
                  <a:pt x="0" y="719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763914" y="2593500"/>
            <a:ext cx="3862651" cy="719419"/>
          </a:xfrm>
          <a:custGeom>
            <a:avLst/>
            <a:gdLst/>
            <a:ahLst/>
            <a:cxnLst/>
            <a:rect r="r" b="b" t="t" l="l"/>
            <a:pathLst>
              <a:path h="719419" w="3862651">
                <a:moveTo>
                  <a:pt x="0" y="0"/>
                </a:moveTo>
                <a:lnTo>
                  <a:pt x="3862650" y="0"/>
                </a:lnTo>
                <a:lnTo>
                  <a:pt x="3862650" y="719418"/>
                </a:lnTo>
                <a:lnTo>
                  <a:pt x="0" y="719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763914" y="3545082"/>
            <a:ext cx="3862651" cy="719419"/>
          </a:xfrm>
          <a:custGeom>
            <a:avLst/>
            <a:gdLst/>
            <a:ahLst/>
            <a:cxnLst/>
            <a:rect r="r" b="b" t="t" l="l"/>
            <a:pathLst>
              <a:path h="719419" w="3862651">
                <a:moveTo>
                  <a:pt x="0" y="0"/>
                </a:moveTo>
                <a:lnTo>
                  <a:pt x="3862650" y="0"/>
                </a:lnTo>
                <a:lnTo>
                  <a:pt x="3862650" y="719418"/>
                </a:lnTo>
                <a:lnTo>
                  <a:pt x="0" y="719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763914" y="4514008"/>
            <a:ext cx="3862651" cy="719419"/>
          </a:xfrm>
          <a:custGeom>
            <a:avLst/>
            <a:gdLst/>
            <a:ahLst/>
            <a:cxnLst/>
            <a:rect r="r" b="b" t="t" l="l"/>
            <a:pathLst>
              <a:path h="719419" w="3862651">
                <a:moveTo>
                  <a:pt x="0" y="0"/>
                </a:moveTo>
                <a:lnTo>
                  <a:pt x="3862650" y="0"/>
                </a:lnTo>
                <a:lnTo>
                  <a:pt x="3862650" y="719418"/>
                </a:lnTo>
                <a:lnTo>
                  <a:pt x="0" y="719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17436" y="1624574"/>
            <a:ext cx="3862651" cy="719419"/>
          </a:xfrm>
          <a:custGeom>
            <a:avLst/>
            <a:gdLst/>
            <a:ahLst/>
            <a:cxnLst/>
            <a:rect r="r" b="b" t="t" l="l"/>
            <a:pathLst>
              <a:path h="719419" w="3862651">
                <a:moveTo>
                  <a:pt x="0" y="0"/>
                </a:moveTo>
                <a:lnTo>
                  <a:pt x="3862650" y="0"/>
                </a:lnTo>
                <a:lnTo>
                  <a:pt x="3862650" y="719418"/>
                </a:lnTo>
                <a:lnTo>
                  <a:pt x="0" y="719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17436" y="2593500"/>
            <a:ext cx="3862651" cy="719419"/>
          </a:xfrm>
          <a:custGeom>
            <a:avLst/>
            <a:gdLst/>
            <a:ahLst/>
            <a:cxnLst/>
            <a:rect r="r" b="b" t="t" l="l"/>
            <a:pathLst>
              <a:path h="719419" w="3862651">
                <a:moveTo>
                  <a:pt x="0" y="0"/>
                </a:moveTo>
                <a:lnTo>
                  <a:pt x="3862650" y="0"/>
                </a:lnTo>
                <a:lnTo>
                  <a:pt x="3862650" y="719418"/>
                </a:lnTo>
                <a:lnTo>
                  <a:pt x="0" y="719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517436" y="3545082"/>
            <a:ext cx="3862651" cy="719419"/>
          </a:xfrm>
          <a:custGeom>
            <a:avLst/>
            <a:gdLst/>
            <a:ahLst/>
            <a:cxnLst/>
            <a:rect r="r" b="b" t="t" l="l"/>
            <a:pathLst>
              <a:path h="719419" w="3862651">
                <a:moveTo>
                  <a:pt x="0" y="0"/>
                </a:moveTo>
                <a:lnTo>
                  <a:pt x="3862650" y="0"/>
                </a:lnTo>
                <a:lnTo>
                  <a:pt x="3862650" y="719418"/>
                </a:lnTo>
                <a:lnTo>
                  <a:pt x="0" y="719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17436" y="4514008"/>
            <a:ext cx="3862651" cy="719419"/>
          </a:xfrm>
          <a:custGeom>
            <a:avLst/>
            <a:gdLst/>
            <a:ahLst/>
            <a:cxnLst/>
            <a:rect r="r" b="b" t="t" l="l"/>
            <a:pathLst>
              <a:path h="719419" w="3862651">
                <a:moveTo>
                  <a:pt x="0" y="0"/>
                </a:moveTo>
                <a:lnTo>
                  <a:pt x="3862650" y="0"/>
                </a:lnTo>
                <a:lnTo>
                  <a:pt x="3862650" y="719418"/>
                </a:lnTo>
                <a:lnTo>
                  <a:pt x="0" y="719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0" y="0"/>
            <a:ext cx="1630904" cy="544069"/>
          </a:xfrm>
          <a:custGeom>
            <a:avLst/>
            <a:gdLst/>
            <a:ahLst/>
            <a:cxnLst/>
            <a:rect r="r" b="b" t="t" l="l"/>
            <a:pathLst>
              <a:path h="544069" w="1630904">
                <a:moveTo>
                  <a:pt x="0" y="0"/>
                </a:moveTo>
                <a:lnTo>
                  <a:pt x="1630904" y="0"/>
                </a:lnTo>
                <a:lnTo>
                  <a:pt x="1630904" y="544069"/>
                </a:lnTo>
                <a:lnTo>
                  <a:pt x="0" y="54406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31" t="0" r="-131" b="0"/>
            </a:stretch>
          </a:blipFill>
        </p:spPr>
      </p:sp>
      <p:sp>
        <p:nvSpPr>
          <p:cNvPr name="AutoShape 12" id="12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4" id="14"/>
          <p:cNvGrpSpPr/>
          <p:nvPr/>
        </p:nvGrpSpPr>
        <p:grpSpPr>
          <a:xfrm rot="0">
            <a:off x="3763331" y="-387376"/>
            <a:ext cx="1617338" cy="1274618"/>
            <a:chOff x="0" y="0"/>
            <a:chExt cx="930233" cy="73311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8392" y="0"/>
                  </a:moveTo>
                  <a:lnTo>
                    <a:pt x="781841" y="0"/>
                  </a:lnTo>
                  <a:cubicBezTo>
                    <a:pt x="821197" y="0"/>
                    <a:pt x="858941" y="15634"/>
                    <a:pt x="886770" y="43463"/>
                  </a:cubicBezTo>
                  <a:cubicBezTo>
                    <a:pt x="914599" y="71292"/>
                    <a:pt x="930233" y="109036"/>
                    <a:pt x="930233" y="148392"/>
                  </a:cubicBezTo>
                  <a:lnTo>
                    <a:pt x="930233" y="584722"/>
                  </a:lnTo>
                  <a:cubicBezTo>
                    <a:pt x="930233" y="624077"/>
                    <a:pt x="914599" y="661821"/>
                    <a:pt x="886770" y="689650"/>
                  </a:cubicBezTo>
                  <a:cubicBezTo>
                    <a:pt x="858941" y="717479"/>
                    <a:pt x="821197" y="733113"/>
                    <a:pt x="781841" y="733113"/>
                  </a:cubicBezTo>
                  <a:lnTo>
                    <a:pt x="148392" y="733113"/>
                  </a:lnTo>
                  <a:cubicBezTo>
                    <a:pt x="109036" y="733113"/>
                    <a:pt x="71292" y="717479"/>
                    <a:pt x="43463" y="689650"/>
                  </a:cubicBezTo>
                  <a:cubicBezTo>
                    <a:pt x="15634" y="661821"/>
                    <a:pt x="0" y="624077"/>
                    <a:pt x="0" y="584722"/>
                  </a:cubicBezTo>
                  <a:lnTo>
                    <a:pt x="0" y="148392"/>
                  </a:lnTo>
                  <a:cubicBezTo>
                    <a:pt x="0" y="109036"/>
                    <a:pt x="15634" y="71292"/>
                    <a:pt x="43463" y="43463"/>
                  </a:cubicBezTo>
                  <a:cubicBezTo>
                    <a:pt x="71292" y="15634"/>
                    <a:pt x="109036" y="0"/>
                    <a:pt x="1483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123825"/>
              <a:ext cx="930233" cy="856938"/>
            </a:xfrm>
            <a:prstGeom prst="rect">
              <a:avLst/>
            </a:prstGeom>
          </p:spPr>
          <p:txBody>
            <a:bodyPr anchor="ctr" rtlCol="false" tIns="23262" lIns="23262" bIns="23262" rIns="23262"/>
            <a:lstStyle/>
            <a:p>
              <a:pPr algn="ctr">
                <a:lnSpc>
                  <a:spcPts val="1666"/>
                </a:lnSpc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0">
            <a:off x="3884359" y="180674"/>
            <a:ext cx="1375282" cy="778202"/>
          </a:xfrm>
          <a:custGeom>
            <a:avLst/>
            <a:gdLst/>
            <a:ahLst/>
            <a:cxnLst/>
            <a:rect r="r" b="b" t="t" l="l"/>
            <a:pathLst>
              <a:path h="778202" w="1375282">
                <a:moveTo>
                  <a:pt x="0" y="0"/>
                </a:moveTo>
                <a:lnTo>
                  <a:pt x="1375282" y="0"/>
                </a:lnTo>
                <a:lnTo>
                  <a:pt x="1375282" y="778202"/>
                </a:lnTo>
                <a:lnTo>
                  <a:pt x="0" y="77820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6290767"/>
            <a:ext cx="10218950" cy="717724"/>
          </a:xfrm>
          <a:custGeom>
            <a:avLst/>
            <a:gdLst/>
            <a:ahLst/>
            <a:cxnLst/>
            <a:rect r="r" b="b" t="t" l="l"/>
            <a:pathLst>
              <a:path h="717724" w="10218950">
                <a:moveTo>
                  <a:pt x="0" y="0"/>
                </a:moveTo>
                <a:lnTo>
                  <a:pt x="10218950" y="0"/>
                </a:lnTo>
                <a:lnTo>
                  <a:pt x="10218950" y="717724"/>
                </a:lnTo>
                <a:lnTo>
                  <a:pt x="0" y="7177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54948" r="0" b="-4382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396786" y="2984325"/>
            <a:ext cx="2639618" cy="1887327"/>
          </a:xfrm>
          <a:custGeom>
            <a:avLst/>
            <a:gdLst/>
            <a:ahLst/>
            <a:cxnLst/>
            <a:rect r="r" b="b" t="t" l="l"/>
            <a:pathLst>
              <a:path h="1887327" w="2639618">
                <a:moveTo>
                  <a:pt x="0" y="0"/>
                </a:moveTo>
                <a:lnTo>
                  <a:pt x="2639618" y="0"/>
                </a:lnTo>
                <a:lnTo>
                  <a:pt x="2639618" y="1887326"/>
                </a:lnTo>
                <a:lnTo>
                  <a:pt x="0" y="188732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40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327072" y="2984766"/>
            <a:ext cx="2639618" cy="1887327"/>
          </a:xfrm>
          <a:custGeom>
            <a:avLst/>
            <a:gdLst/>
            <a:ahLst/>
            <a:cxnLst/>
            <a:rect r="r" b="b" t="t" l="l"/>
            <a:pathLst>
              <a:path h="1887327" w="2639618">
                <a:moveTo>
                  <a:pt x="0" y="0"/>
                </a:moveTo>
                <a:lnTo>
                  <a:pt x="2639617" y="0"/>
                </a:lnTo>
                <a:lnTo>
                  <a:pt x="2639617" y="1887326"/>
                </a:lnTo>
                <a:lnTo>
                  <a:pt x="0" y="188732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40000"/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6189424" y="2984766"/>
            <a:ext cx="2639618" cy="1887327"/>
          </a:xfrm>
          <a:custGeom>
            <a:avLst/>
            <a:gdLst/>
            <a:ahLst/>
            <a:cxnLst/>
            <a:rect r="r" b="b" t="t" l="l"/>
            <a:pathLst>
              <a:path h="1887327" w="2639618">
                <a:moveTo>
                  <a:pt x="0" y="0"/>
                </a:moveTo>
                <a:lnTo>
                  <a:pt x="2639617" y="0"/>
                </a:lnTo>
                <a:lnTo>
                  <a:pt x="2639617" y="1887326"/>
                </a:lnTo>
                <a:lnTo>
                  <a:pt x="0" y="188732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40000"/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302699" y="2274965"/>
            <a:ext cx="2065257" cy="1284717"/>
            <a:chOff x="0" y="0"/>
            <a:chExt cx="1185167" cy="73724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185167" cy="737247"/>
            </a:xfrm>
            <a:custGeom>
              <a:avLst/>
              <a:gdLst/>
              <a:ahLst/>
              <a:cxnLst/>
              <a:rect r="r" b="b" t="t" l="l"/>
              <a:pathLst>
                <a:path h="737247" w="1185167">
                  <a:moveTo>
                    <a:pt x="93716" y="0"/>
                  </a:moveTo>
                  <a:lnTo>
                    <a:pt x="1091451" y="0"/>
                  </a:lnTo>
                  <a:cubicBezTo>
                    <a:pt x="1143209" y="0"/>
                    <a:pt x="1185167" y="41958"/>
                    <a:pt x="1185167" y="93716"/>
                  </a:cubicBezTo>
                  <a:lnTo>
                    <a:pt x="1185167" y="643531"/>
                  </a:lnTo>
                  <a:cubicBezTo>
                    <a:pt x="1185167" y="668386"/>
                    <a:pt x="1175294" y="692223"/>
                    <a:pt x="1157719" y="709798"/>
                  </a:cubicBezTo>
                  <a:cubicBezTo>
                    <a:pt x="1140143" y="727374"/>
                    <a:pt x="1116306" y="737247"/>
                    <a:pt x="1091451" y="737247"/>
                  </a:cubicBezTo>
                  <a:lnTo>
                    <a:pt x="93716" y="737247"/>
                  </a:lnTo>
                  <a:cubicBezTo>
                    <a:pt x="68861" y="737247"/>
                    <a:pt x="45024" y="727374"/>
                    <a:pt x="27449" y="709798"/>
                  </a:cubicBezTo>
                  <a:cubicBezTo>
                    <a:pt x="9874" y="692223"/>
                    <a:pt x="0" y="668386"/>
                    <a:pt x="0" y="643531"/>
                  </a:cubicBezTo>
                  <a:lnTo>
                    <a:pt x="0" y="93716"/>
                  </a:lnTo>
                  <a:cubicBezTo>
                    <a:pt x="0" y="68861"/>
                    <a:pt x="9874" y="45024"/>
                    <a:pt x="27449" y="27449"/>
                  </a:cubicBezTo>
                  <a:cubicBezTo>
                    <a:pt x="45024" y="9874"/>
                    <a:pt x="68861" y="0"/>
                    <a:pt x="93716" y="0"/>
                  </a:cubicBez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1185167" cy="756297"/>
            </a:xfrm>
            <a:prstGeom prst="rect">
              <a:avLst/>
            </a:prstGeom>
          </p:spPr>
          <p:txBody>
            <a:bodyPr anchor="ctr" rtlCol="false" tIns="28620" lIns="28620" bIns="28620" rIns="28620"/>
            <a:lstStyle/>
            <a:p>
              <a:pPr algn="ctr">
                <a:lnSpc>
                  <a:spcPts val="1498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3232985" y="2275406"/>
            <a:ext cx="2065257" cy="1284717"/>
            <a:chOff x="0" y="0"/>
            <a:chExt cx="1185167" cy="737247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185167" cy="737247"/>
            </a:xfrm>
            <a:custGeom>
              <a:avLst/>
              <a:gdLst/>
              <a:ahLst/>
              <a:cxnLst/>
              <a:rect r="r" b="b" t="t" l="l"/>
              <a:pathLst>
                <a:path h="737247" w="1185167">
                  <a:moveTo>
                    <a:pt x="93716" y="0"/>
                  </a:moveTo>
                  <a:lnTo>
                    <a:pt x="1091451" y="0"/>
                  </a:lnTo>
                  <a:cubicBezTo>
                    <a:pt x="1143209" y="0"/>
                    <a:pt x="1185167" y="41958"/>
                    <a:pt x="1185167" y="93716"/>
                  </a:cubicBezTo>
                  <a:lnTo>
                    <a:pt x="1185167" y="643531"/>
                  </a:lnTo>
                  <a:cubicBezTo>
                    <a:pt x="1185167" y="668386"/>
                    <a:pt x="1175294" y="692223"/>
                    <a:pt x="1157719" y="709798"/>
                  </a:cubicBezTo>
                  <a:cubicBezTo>
                    <a:pt x="1140143" y="727374"/>
                    <a:pt x="1116306" y="737247"/>
                    <a:pt x="1091451" y="737247"/>
                  </a:cubicBezTo>
                  <a:lnTo>
                    <a:pt x="93716" y="737247"/>
                  </a:lnTo>
                  <a:cubicBezTo>
                    <a:pt x="68861" y="737247"/>
                    <a:pt x="45024" y="727374"/>
                    <a:pt x="27449" y="709798"/>
                  </a:cubicBezTo>
                  <a:cubicBezTo>
                    <a:pt x="9874" y="692223"/>
                    <a:pt x="0" y="668386"/>
                    <a:pt x="0" y="643531"/>
                  </a:cubicBezTo>
                  <a:lnTo>
                    <a:pt x="0" y="93716"/>
                  </a:lnTo>
                  <a:cubicBezTo>
                    <a:pt x="0" y="68861"/>
                    <a:pt x="9874" y="45024"/>
                    <a:pt x="27449" y="27449"/>
                  </a:cubicBezTo>
                  <a:cubicBezTo>
                    <a:pt x="45024" y="9874"/>
                    <a:pt x="68861" y="0"/>
                    <a:pt x="93716" y="0"/>
                  </a:cubicBez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19050"/>
              <a:ext cx="1185167" cy="756297"/>
            </a:xfrm>
            <a:prstGeom prst="rect">
              <a:avLst/>
            </a:prstGeom>
          </p:spPr>
          <p:txBody>
            <a:bodyPr anchor="ctr" rtlCol="false" tIns="28620" lIns="28620" bIns="28620" rIns="28620"/>
            <a:lstStyle/>
            <a:p>
              <a:pPr algn="ctr">
                <a:lnSpc>
                  <a:spcPts val="1498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6095336" y="2275406"/>
            <a:ext cx="2065257" cy="1284717"/>
            <a:chOff x="0" y="0"/>
            <a:chExt cx="1185167" cy="737247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185167" cy="737247"/>
            </a:xfrm>
            <a:custGeom>
              <a:avLst/>
              <a:gdLst/>
              <a:ahLst/>
              <a:cxnLst/>
              <a:rect r="r" b="b" t="t" l="l"/>
              <a:pathLst>
                <a:path h="737247" w="1185167">
                  <a:moveTo>
                    <a:pt x="93716" y="0"/>
                  </a:moveTo>
                  <a:lnTo>
                    <a:pt x="1091451" y="0"/>
                  </a:lnTo>
                  <a:cubicBezTo>
                    <a:pt x="1143209" y="0"/>
                    <a:pt x="1185167" y="41958"/>
                    <a:pt x="1185167" y="93716"/>
                  </a:cubicBezTo>
                  <a:lnTo>
                    <a:pt x="1185167" y="643531"/>
                  </a:lnTo>
                  <a:cubicBezTo>
                    <a:pt x="1185167" y="668386"/>
                    <a:pt x="1175294" y="692223"/>
                    <a:pt x="1157719" y="709798"/>
                  </a:cubicBezTo>
                  <a:cubicBezTo>
                    <a:pt x="1140143" y="727374"/>
                    <a:pt x="1116306" y="737247"/>
                    <a:pt x="1091451" y="737247"/>
                  </a:cubicBezTo>
                  <a:lnTo>
                    <a:pt x="93716" y="737247"/>
                  </a:lnTo>
                  <a:cubicBezTo>
                    <a:pt x="68861" y="737247"/>
                    <a:pt x="45024" y="727374"/>
                    <a:pt x="27449" y="709798"/>
                  </a:cubicBezTo>
                  <a:cubicBezTo>
                    <a:pt x="9874" y="692223"/>
                    <a:pt x="0" y="668386"/>
                    <a:pt x="0" y="643531"/>
                  </a:cubicBezTo>
                  <a:lnTo>
                    <a:pt x="0" y="93716"/>
                  </a:lnTo>
                  <a:cubicBezTo>
                    <a:pt x="0" y="68861"/>
                    <a:pt x="9874" y="45024"/>
                    <a:pt x="27449" y="27449"/>
                  </a:cubicBezTo>
                  <a:cubicBezTo>
                    <a:pt x="45024" y="9874"/>
                    <a:pt x="68861" y="0"/>
                    <a:pt x="93716" y="0"/>
                  </a:cubicBez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19050"/>
              <a:ext cx="1185167" cy="756297"/>
            </a:xfrm>
            <a:prstGeom prst="rect">
              <a:avLst/>
            </a:prstGeom>
          </p:spPr>
          <p:txBody>
            <a:bodyPr anchor="ctr" rtlCol="false" tIns="28620" lIns="28620" bIns="28620" rIns="28620"/>
            <a:lstStyle/>
            <a:p>
              <a:pPr algn="ctr">
                <a:lnSpc>
                  <a:spcPts val="1498"/>
                </a:lnSpc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0" y="0"/>
            <a:ext cx="1630904" cy="544069"/>
          </a:xfrm>
          <a:custGeom>
            <a:avLst/>
            <a:gdLst/>
            <a:ahLst/>
            <a:cxnLst/>
            <a:rect r="r" b="b" t="t" l="l"/>
            <a:pathLst>
              <a:path h="544069" w="1630904">
                <a:moveTo>
                  <a:pt x="0" y="0"/>
                </a:moveTo>
                <a:lnTo>
                  <a:pt x="1630904" y="0"/>
                </a:lnTo>
                <a:lnTo>
                  <a:pt x="1630904" y="544069"/>
                </a:lnTo>
                <a:lnTo>
                  <a:pt x="0" y="54406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31" t="0" r="-131" b="0"/>
            </a:stretch>
          </a:blipFill>
        </p:spPr>
      </p:sp>
      <p:sp>
        <p:nvSpPr>
          <p:cNvPr name="AutoShape 16" id="16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7" id="17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8" id="18"/>
          <p:cNvGrpSpPr/>
          <p:nvPr/>
        </p:nvGrpSpPr>
        <p:grpSpPr>
          <a:xfrm rot="0">
            <a:off x="3763331" y="-387376"/>
            <a:ext cx="1617338" cy="1274618"/>
            <a:chOff x="0" y="0"/>
            <a:chExt cx="930233" cy="733113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8392" y="0"/>
                  </a:moveTo>
                  <a:lnTo>
                    <a:pt x="781841" y="0"/>
                  </a:lnTo>
                  <a:cubicBezTo>
                    <a:pt x="821197" y="0"/>
                    <a:pt x="858941" y="15634"/>
                    <a:pt x="886770" y="43463"/>
                  </a:cubicBezTo>
                  <a:cubicBezTo>
                    <a:pt x="914599" y="71292"/>
                    <a:pt x="930233" y="109036"/>
                    <a:pt x="930233" y="148392"/>
                  </a:cubicBezTo>
                  <a:lnTo>
                    <a:pt x="930233" y="584722"/>
                  </a:lnTo>
                  <a:cubicBezTo>
                    <a:pt x="930233" y="624077"/>
                    <a:pt x="914599" y="661821"/>
                    <a:pt x="886770" y="689650"/>
                  </a:cubicBezTo>
                  <a:cubicBezTo>
                    <a:pt x="858941" y="717479"/>
                    <a:pt x="821197" y="733113"/>
                    <a:pt x="781841" y="733113"/>
                  </a:cubicBezTo>
                  <a:lnTo>
                    <a:pt x="148392" y="733113"/>
                  </a:lnTo>
                  <a:cubicBezTo>
                    <a:pt x="109036" y="733113"/>
                    <a:pt x="71292" y="717479"/>
                    <a:pt x="43463" y="689650"/>
                  </a:cubicBezTo>
                  <a:cubicBezTo>
                    <a:pt x="15634" y="661821"/>
                    <a:pt x="0" y="624077"/>
                    <a:pt x="0" y="584722"/>
                  </a:cubicBezTo>
                  <a:lnTo>
                    <a:pt x="0" y="148392"/>
                  </a:lnTo>
                  <a:cubicBezTo>
                    <a:pt x="0" y="109036"/>
                    <a:pt x="15634" y="71292"/>
                    <a:pt x="43463" y="43463"/>
                  </a:cubicBezTo>
                  <a:cubicBezTo>
                    <a:pt x="71292" y="15634"/>
                    <a:pt x="109036" y="0"/>
                    <a:pt x="1483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123825"/>
              <a:ext cx="930233" cy="856938"/>
            </a:xfrm>
            <a:prstGeom prst="rect">
              <a:avLst/>
            </a:prstGeom>
          </p:spPr>
          <p:txBody>
            <a:bodyPr anchor="ctr" rtlCol="false" tIns="23262" lIns="23262" bIns="23262" rIns="23262"/>
            <a:lstStyle/>
            <a:p>
              <a:pPr algn="ctr">
                <a:lnSpc>
                  <a:spcPts val="1666"/>
                </a:lnSpc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3884359" y="180674"/>
            <a:ext cx="1375282" cy="778202"/>
          </a:xfrm>
          <a:custGeom>
            <a:avLst/>
            <a:gdLst/>
            <a:ahLst/>
            <a:cxnLst/>
            <a:rect r="r" b="b" t="t" l="l"/>
            <a:pathLst>
              <a:path h="778202" w="1375282">
                <a:moveTo>
                  <a:pt x="0" y="0"/>
                </a:moveTo>
                <a:lnTo>
                  <a:pt x="1375282" y="0"/>
                </a:lnTo>
                <a:lnTo>
                  <a:pt x="1375282" y="778202"/>
                </a:lnTo>
                <a:lnTo>
                  <a:pt x="0" y="77820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6290767"/>
            <a:ext cx="10218950" cy="717724"/>
          </a:xfrm>
          <a:custGeom>
            <a:avLst/>
            <a:gdLst/>
            <a:ahLst/>
            <a:cxnLst/>
            <a:rect r="r" b="b" t="t" l="l"/>
            <a:pathLst>
              <a:path h="717724" w="10218950">
                <a:moveTo>
                  <a:pt x="0" y="0"/>
                </a:moveTo>
                <a:lnTo>
                  <a:pt x="10218950" y="0"/>
                </a:lnTo>
                <a:lnTo>
                  <a:pt x="10218950" y="717724"/>
                </a:lnTo>
                <a:lnTo>
                  <a:pt x="0" y="71772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754948" r="0" b="-43824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458591" y="1258880"/>
            <a:ext cx="2501855" cy="4605950"/>
            <a:chOff x="0" y="0"/>
            <a:chExt cx="1592354" cy="2931545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592354" cy="2931545"/>
            </a:xfrm>
            <a:custGeom>
              <a:avLst/>
              <a:gdLst/>
              <a:ahLst/>
              <a:cxnLst/>
              <a:rect r="r" b="b" t="t" l="l"/>
              <a:pathLst>
                <a:path h="2931545" w="1592354">
                  <a:moveTo>
                    <a:pt x="86645" y="0"/>
                  </a:moveTo>
                  <a:lnTo>
                    <a:pt x="1505709" y="0"/>
                  </a:lnTo>
                  <a:cubicBezTo>
                    <a:pt x="1528688" y="0"/>
                    <a:pt x="1550727" y="9129"/>
                    <a:pt x="1566976" y="25378"/>
                  </a:cubicBezTo>
                  <a:cubicBezTo>
                    <a:pt x="1583225" y="41627"/>
                    <a:pt x="1592354" y="63665"/>
                    <a:pt x="1592354" y="86645"/>
                  </a:cubicBezTo>
                  <a:lnTo>
                    <a:pt x="1592354" y="2844900"/>
                  </a:lnTo>
                  <a:cubicBezTo>
                    <a:pt x="1592354" y="2892753"/>
                    <a:pt x="1553562" y="2931545"/>
                    <a:pt x="1505709" y="2931545"/>
                  </a:cubicBezTo>
                  <a:lnTo>
                    <a:pt x="86645" y="2931545"/>
                  </a:lnTo>
                  <a:cubicBezTo>
                    <a:pt x="63665" y="2931545"/>
                    <a:pt x="41627" y="2922417"/>
                    <a:pt x="25378" y="2906168"/>
                  </a:cubicBezTo>
                  <a:cubicBezTo>
                    <a:pt x="9129" y="2889918"/>
                    <a:pt x="0" y="2867880"/>
                    <a:pt x="0" y="2844900"/>
                  </a:cubicBezTo>
                  <a:lnTo>
                    <a:pt x="0" y="86645"/>
                  </a:lnTo>
                  <a:cubicBezTo>
                    <a:pt x="0" y="63665"/>
                    <a:pt x="9129" y="41627"/>
                    <a:pt x="25378" y="25378"/>
                  </a:cubicBezTo>
                  <a:cubicBezTo>
                    <a:pt x="41627" y="9129"/>
                    <a:pt x="63665" y="0"/>
                    <a:pt x="86645" y="0"/>
                  </a:cubicBezTo>
                  <a:close/>
                </a:path>
              </a:pathLst>
            </a:custGeom>
            <a:solidFill>
              <a:srgbClr val="C2DD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19050"/>
              <a:ext cx="1592354" cy="2950595"/>
            </a:xfrm>
            <a:prstGeom prst="rect">
              <a:avLst/>
            </a:prstGeom>
          </p:spPr>
          <p:txBody>
            <a:bodyPr anchor="ctr" rtlCol="false" tIns="27922" lIns="27922" bIns="27922" rIns="27922"/>
            <a:lstStyle/>
            <a:p>
              <a:pPr algn="ctr">
                <a:lnSpc>
                  <a:spcPts val="1462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3098083" y="1282669"/>
            <a:ext cx="5587326" cy="4605950"/>
            <a:chOff x="0" y="0"/>
            <a:chExt cx="3556161" cy="293154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556161" cy="2931545"/>
            </a:xfrm>
            <a:custGeom>
              <a:avLst/>
              <a:gdLst/>
              <a:ahLst/>
              <a:cxnLst/>
              <a:rect r="r" b="b" t="t" l="l"/>
              <a:pathLst>
                <a:path h="2931545" w="3556161">
                  <a:moveTo>
                    <a:pt x="38797" y="0"/>
                  </a:moveTo>
                  <a:lnTo>
                    <a:pt x="3517364" y="0"/>
                  </a:lnTo>
                  <a:cubicBezTo>
                    <a:pt x="3538791" y="0"/>
                    <a:pt x="3556161" y="17370"/>
                    <a:pt x="3556161" y="38797"/>
                  </a:cubicBezTo>
                  <a:lnTo>
                    <a:pt x="3556161" y="2892748"/>
                  </a:lnTo>
                  <a:cubicBezTo>
                    <a:pt x="3556161" y="2903038"/>
                    <a:pt x="3552073" y="2912906"/>
                    <a:pt x="3544798" y="2920182"/>
                  </a:cubicBezTo>
                  <a:cubicBezTo>
                    <a:pt x="3537522" y="2927458"/>
                    <a:pt x="3527654" y="2931545"/>
                    <a:pt x="3517364" y="2931545"/>
                  </a:cubicBezTo>
                  <a:lnTo>
                    <a:pt x="38797" y="2931545"/>
                  </a:lnTo>
                  <a:cubicBezTo>
                    <a:pt x="28508" y="2931545"/>
                    <a:pt x="18639" y="2927458"/>
                    <a:pt x="11363" y="2920182"/>
                  </a:cubicBezTo>
                  <a:cubicBezTo>
                    <a:pt x="4088" y="2912906"/>
                    <a:pt x="0" y="2903038"/>
                    <a:pt x="0" y="2892748"/>
                  </a:cubicBezTo>
                  <a:lnTo>
                    <a:pt x="0" y="38797"/>
                  </a:lnTo>
                  <a:cubicBezTo>
                    <a:pt x="0" y="28508"/>
                    <a:pt x="4088" y="18639"/>
                    <a:pt x="11363" y="11363"/>
                  </a:cubicBezTo>
                  <a:cubicBezTo>
                    <a:pt x="18639" y="4088"/>
                    <a:pt x="28508" y="0"/>
                    <a:pt x="38797" y="0"/>
                  </a:cubicBezTo>
                  <a:close/>
                </a:path>
              </a:pathLst>
            </a:custGeom>
            <a:ln w="47625" cap="rnd">
              <a:solidFill>
                <a:srgbClr val="C2DDFF"/>
              </a:solidFill>
              <a:prstDash val="solid"/>
              <a:round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3556161" cy="2950595"/>
            </a:xfrm>
            <a:prstGeom prst="rect">
              <a:avLst/>
            </a:prstGeom>
          </p:spPr>
          <p:txBody>
            <a:bodyPr anchor="ctr" rtlCol="false" tIns="27922" lIns="27922" bIns="27922" rIns="27922"/>
            <a:lstStyle/>
            <a:p>
              <a:pPr algn="ctr">
                <a:lnSpc>
                  <a:spcPts val="1462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0" y="0"/>
            <a:ext cx="1630904" cy="544069"/>
          </a:xfrm>
          <a:custGeom>
            <a:avLst/>
            <a:gdLst/>
            <a:ahLst/>
            <a:cxnLst/>
            <a:rect r="r" b="b" t="t" l="l"/>
            <a:pathLst>
              <a:path h="544069" w="1630904">
                <a:moveTo>
                  <a:pt x="0" y="0"/>
                </a:moveTo>
                <a:lnTo>
                  <a:pt x="1630904" y="0"/>
                </a:lnTo>
                <a:lnTo>
                  <a:pt x="1630904" y="544069"/>
                </a:lnTo>
                <a:lnTo>
                  <a:pt x="0" y="54406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31" t="0" r="-131" b="0"/>
            </a:stretch>
          </a:blipFill>
        </p:spPr>
      </p:sp>
      <p:sp>
        <p:nvSpPr>
          <p:cNvPr name="AutoShape 10" id="10"/>
          <p:cNvSpPr/>
          <p:nvPr/>
        </p:nvSpPr>
        <p:spPr>
          <a:xfrm>
            <a:off x="0" y="561052"/>
            <a:ext cx="9144000" cy="0"/>
          </a:xfrm>
          <a:prstGeom prst="line">
            <a:avLst/>
          </a:prstGeom>
          <a:ln cap="flat" w="19050">
            <a:solidFill>
              <a:srgbClr val="143B6D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1" id="11"/>
          <p:cNvGrpSpPr/>
          <p:nvPr/>
        </p:nvGrpSpPr>
        <p:grpSpPr>
          <a:xfrm rot="0">
            <a:off x="3763331" y="-387376"/>
            <a:ext cx="1617338" cy="1274618"/>
            <a:chOff x="0" y="0"/>
            <a:chExt cx="930233" cy="73311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930233" cy="733113"/>
            </a:xfrm>
            <a:custGeom>
              <a:avLst/>
              <a:gdLst/>
              <a:ahLst/>
              <a:cxnLst/>
              <a:rect r="r" b="b" t="t" l="l"/>
              <a:pathLst>
                <a:path h="733113" w="930233">
                  <a:moveTo>
                    <a:pt x="148392" y="0"/>
                  </a:moveTo>
                  <a:lnTo>
                    <a:pt x="781841" y="0"/>
                  </a:lnTo>
                  <a:cubicBezTo>
                    <a:pt x="821197" y="0"/>
                    <a:pt x="858941" y="15634"/>
                    <a:pt x="886770" y="43463"/>
                  </a:cubicBezTo>
                  <a:cubicBezTo>
                    <a:pt x="914599" y="71292"/>
                    <a:pt x="930233" y="109036"/>
                    <a:pt x="930233" y="148392"/>
                  </a:cubicBezTo>
                  <a:lnTo>
                    <a:pt x="930233" y="584722"/>
                  </a:lnTo>
                  <a:cubicBezTo>
                    <a:pt x="930233" y="624077"/>
                    <a:pt x="914599" y="661821"/>
                    <a:pt x="886770" y="689650"/>
                  </a:cubicBezTo>
                  <a:cubicBezTo>
                    <a:pt x="858941" y="717479"/>
                    <a:pt x="821197" y="733113"/>
                    <a:pt x="781841" y="733113"/>
                  </a:cubicBezTo>
                  <a:lnTo>
                    <a:pt x="148392" y="733113"/>
                  </a:lnTo>
                  <a:cubicBezTo>
                    <a:pt x="109036" y="733113"/>
                    <a:pt x="71292" y="717479"/>
                    <a:pt x="43463" y="689650"/>
                  </a:cubicBezTo>
                  <a:cubicBezTo>
                    <a:pt x="15634" y="661821"/>
                    <a:pt x="0" y="624077"/>
                    <a:pt x="0" y="584722"/>
                  </a:cubicBezTo>
                  <a:lnTo>
                    <a:pt x="0" y="148392"/>
                  </a:lnTo>
                  <a:cubicBezTo>
                    <a:pt x="0" y="109036"/>
                    <a:pt x="15634" y="71292"/>
                    <a:pt x="43463" y="43463"/>
                  </a:cubicBezTo>
                  <a:cubicBezTo>
                    <a:pt x="71292" y="15634"/>
                    <a:pt x="109036" y="0"/>
                    <a:pt x="14839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123825"/>
              <a:ext cx="930233" cy="856938"/>
            </a:xfrm>
            <a:prstGeom prst="rect">
              <a:avLst/>
            </a:prstGeom>
          </p:spPr>
          <p:txBody>
            <a:bodyPr anchor="ctr" rtlCol="false" tIns="23262" lIns="23262" bIns="23262" rIns="23262"/>
            <a:lstStyle/>
            <a:p>
              <a:pPr algn="ctr">
                <a:lnSpc>
                  <a:spcPts val="1666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3884359" y="180674"/>
            <a:ext cx="1375282" cy="778202"/>
          </a:xfrm>
          <a:custGeom>
            <a:avLst/>
            <a:gdLst/>
            <a:ahLst/>
            <a:cxnLst/>
            <a:rect r="r" b="b" t="t" l="l"/>
            <a:pathLst>
              <a:path h="778202" w="1375282">
                <a:moveTo>
                  <a:pt x="0" y="0"/>
                </a:moveTo>
                <a:lnTo>
                  <a:pt x="1375282" y="0"/>
                </a:lnTo>
                <a:lnTo>
                  <a:pt x="1375282" y="778202"/>
                </a:lnTo>
                <a:lnTo>
                  <a:pt x="0" y="7782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8206" t="-83211" r="-18496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DAHFw0LMXZg</dc:identifier>
  <dcterms:modified xsi:type="dcterms:W3CDTF">2011-08-01T06:04:30Z</dcterms:modified>
  <cp:revision>1</cp:revision>
  <dc:title>PPT Template Motto 4:3</dc:title>
</cp:coreProperties>
</file>