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Relationship Id="rId4" Target="../media/image6.svg" Type="http://schemas.openxmlformats.org/officeDocument/2006/relationships/image"/><Relationship Id="rId5" Target="../media/image2.png" Type="http://schemas.openxmlformats.org/officeDocument/2006/relationships/image"/><Relationship Id="rId6" Target="../media/image1.png" Type="http://schemas.openxmlformats.org/officeDocument/2006/relationships/image"/><Relationship Id="rId7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Relationship Id="rId5" Target="../media/image1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9.png" Type="http://schemas.openxmlformats.org/officeDocument/2006/relationships/image"/><Relationship Id="rId4" Target="../media/image1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12595" y="-159451"/>
            <a:ext cx="3561605" cy="1188151"/>
          </a:xfrm>
          <a:custGeom>
            <a:avLst/>
            <a:gdLst/>
            <a:ahLst/>
            <a:cxnLst/>
            <a:rect r="r" b="b" t="t" l="l"/>
            <a:pathLst>
              <a:path h="1188151" w="3561605">
                <a:moveTo>
                  <a:pt x="0" y="0"/>
                </a:moveTo>
                <a:lnTo>
                  <a:pt x="3561605" y="0"/>
                </a:lnTo>
                <a:lnTo>
                  <a:pt x="3561605" y="1188151"/>
                </a:lnTo>
                <a:lnTo>
                  <a:pt x="0" y="11881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31" t="0" r="-131" b="0"/>
            </a:stretch>
          </a:blipFill>
        </p:spPr>
      </p:sp>
      <p:sp>
        <p:nvSpPr>
          <p:cNvPr name="AutoShape 3" id="3"/>
          <p:cNvSpPr/>
          <p:nvPr/>
        </p:nvSpPr>
        <p:spPr>
          <a:xfrm>
            <a:off x="-312595" y="830678"/>
            <a:ext cx="19968876" cy="0"/>
          </a:xfrm>
          <a:prstGeom prst="line">
            <a:avLst/>
          </a:prstGeom>
          <a:ln cap="flat" w="3810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0" y="9702667"/>
            <a:ext cx="19894262" cy="1397266"/>
          </a:xfrm>
          <a:custGeom>
            <a:avLst/>
            <a:gdLst/>
            <a:ahLst/>
            <a:cxnLst/>
            <a:rect r="r" b="b" t="t" l="l"/>
            <a:pathLst>
              <a:path h="1397266" w="19894262">
                <a:moveTo>
                  <a:pt x="0" y="0"/>
                </a:moveTo>
                <a:lnTo>
                  <a:pt x="19894262" y="0"/>
                </a:lnTo>
                <a:lnTo>
                  <a:pt x="19894262" y="1397266"/>
                </a:lnTo>
                <a:lnTo>
                  <a:pt x="0" y="13972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754948" r="0" b="-43824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7378011" y="-1240520"/>
            <a:ext cx="3531979" cy="2783539"/>
            <a:chOff x="0" y="0"/>
            <a:chExt cx="930233" cy="73311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6861" y="0"/>
                  </a:moveTo>
                  <a:lnTo>
                    <a:pt x="783373" y="0"/>
                  </a:lnTo>
                  <a:cubicBezTo>
                    <a:pt x="864481" y="0"/>
                    <a:pt x="930233" y="65752"/>
                    <a:pt x="930233" y="146861"/>
                  </a:cubicBezTo>
                  <a:lnTo>
                    <a:pt x="930233" y="586253"/>
                  </a:lnTo>
                  <a:cubicBezTo>
                    <a:pt x="930233" y="667361"/>
                    <a:pt x="864481" y="733113"/>
                    <a:pt x="783373" y="733113"/>
                  </a:cubicBezTo>
                  <a:lnTo>
                    <a:pt x="146861" y="733113"/>
                  </a:lnTo>
                  <a:cubicBezTo>
                    <a:pt x="107911" y="733113"/>
                    <a:pt x="70556" y="717640"/>
                    <a:pt x="43014" y="690099"/>
                  </a:cubicBezTo>
                  <a:cubicBezTo>
                    <a:pt x="15473" y="662557"/>
                    <a:pt x="0" y="625202"/>
                    <a:pt x="0" y="586253"/>
                  </a:cubicBezTo>
                  <a:lnTo>
                    <a:pt x="0" y="146861"/>
                  </a:lnTo>
                  <a:cubicBezTo>
                    <a:pt x="0" y="107911"/>
                    <a:pt x="15473" y="70556"/>
                    <a:pt x="43014" y="43014"/>
                  </a:cubicBezTo>
                  <a:cubicBezTo>
                    <a:pt x="70556" y="15473"/>
                    <a:pt x="107911" y="0"/>
                    <a:pt x="14686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47650"/>
              <a:ext cx="930233" cy="980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7642314" y="0"/>
            <a:ext cx="3003372" cy="1699456"/>
          </a:xfrm>
          <a:custGeom>
            <a:avLst/>
            <a:gdLst/>
            <a:ahLst/>
            <a:cxnLst/>
            <a:rect r="r" b="b" t="t" l="l"/>
            <a:pathLst>
              <a:path h="1699456" w="3003372">
                <a:moveTo>
                  <a:pt x="0" y="0"/>
                </a:moveTo>
                <a:lnTo>
                  <a:pt x="3003372" y="0"/>
                </a:lnTo>
                <a:lnTo>
                  <a:pt x="3003372" y="1699456"/>
                </a:lnTo>
                <a:lnTo>
                  <a:pt x="0" y="16994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727609" y="7055977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1" y="0"/>
                </a:lnTo>
                <a:lnTo>
                  <a:pt x="9590631" y="1470564"/>
                </a:lnTo>
                <a:lnTo>
                  <a:pt x="0" y="14705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7046866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0" y="0"/>
                </a:lnTo>
                <a:lnTo>
                  <a:pt x="9590630" y="1470563"/>
                </a:lnTo>
                <a:lnTo>
                  <a:pt x="0" y="147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561076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30008" y="3676613"/>
            <a:ext cx="8802623" cy="3830396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0E77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11288685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9121613" y="3676613"/>
            <a:ext cx="8802623" cy="3830396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282993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74598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0" y="9702667"/>
            <a:ext cx="19894262" cy="1397266"/>
          </a:xfrm>
          <a:custGeom>
            <a:avLst/>
            <a:gdLst/>
            <a:ahLst/>
            <a:cxnLst/>
            <a:rect r="r" b="b" t="t" l="l"/>
            <a:pathLst>
              <a:path h="1397266" w="19894262">
                <a:moveTo>
                  <a:pt x="0" y="0"/>
                </a:moveTo>
                <a:lnTo>
                  <a:pt x="19894262" y="0"/>
                </a:lnTo>
                <a:lnTo>
                  <a:pt x="19894262" y="1397266"/>
                </a:lnTo>
                <a:lnTo>
                  <a:pt x="0" y="139726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754948" r="0" b="-43824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312595" y="-159451"/>
            <a:ext cx="3561605" cy="1188151"/>
          </a:xfrm>
          <a:custGeom>
            <a:avLst/>
            <a:gdLst/>
            <a:ahLst/>
            <a:cxnLst/>
            <a:rect r="r" b="b" t="t" l="l"/>
            <a:pathLst>
              <a:path h="1188151" w="3561605">
                <a:moveTo>
                  <a:pt x="0" y="0"/>
                </a:moveTo>
                <a:lnTo>
                  <a:pt x="3561605" y="0"/>
                </a:lnTo>
                <a:lnTo>
                  <a:pt x="3561605" y="1188151"/>
                </a:lnTo>
                <a:lnTo>
                  <a:pt x="0" y="118815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31" t="0" r="-131" b="0"/>
            </a:stretch>
          </a:blipFill>
        </p:spPr>
      </p:sp>
      <p:sp>
        <p:nvSpPr>
          <p:cNvPr name="AutoShape 16" id="16"/>
          <p:cNvSpPr/>
          <p:nvPr/>
        </p:nvSpPr>
        <p:spPr>
          <a:xfrm>
            <a:off x="-312595" y="830678"/>
            <a:ext cx="19968876" cy="0"/>
          </a:xfrm>
          <a:prstGeom prst="line">
            <a:avLst/>
          </a:prstGeom>
          <a:ln cap="flat" w="3810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7" id="17"/>
          <p:cNvGrpSpPr/>
          <p:nvPr/>
        </p:nvGrpSpPr>
        <p:grpSpPr>
          <a:xfrm rot="0">
            <a:off x="7378011" y="-1240520"/>
            <a:ext cx="3531979" cy="2783539"/>
            <a:chOff x="0" y="0"/>
            <a:chExt cx="930233" cy="73311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6861" y="0"/>
                  </a:moveTo>
                  <a:lnTo>
                    <a:pt x="783373" y="0"/>
                  </a:lnTo>
                  <a:cubicBezTo>
                    <a:pt x="864481" y="0"/>
                    <a:pt x="930233" y="65752"/>
                    <a:pt x="930233" y="146861"/>
                  </a:cubicBezTo>
                  <a:lnTo>
                    <a:pt x="930233" y="586253"/>
                  </a:lnTo>
                  <a:cubicBezTo>
                    <a:pt x="930233" y="667361"/>
                    <a:pt x="864481" y="733113"/>
                    <a:pt x="783373" y="733113"/>
                  </a:cubicBezTo>
                  <a:lnTo>
                    <a:pt x="146861" y="733113"/>
                  </a:lnTo>
                  <a:cubicBezTo>
                    <a:pt x="107911" y="733113"/>
                    <a:pt x="70556" y="717640"/>
                    <a:pt x="43014" y="690099"/>
                  </a:cubicBezTo>
                  <a:cubicBezTo>
                    <a:pt x="15473" y="662557"/>
                    <a:pt x="0" y="625202"/>
                    <a:pt x="0" y="586253"/>
                  </a:cubicBezTo>
                  <a:lnTo>
                    <a:pt x="0" y="146861"/>
                  </a:lnTo>
                  <a:cubicBezTo>
                    <a:pt x="0" y="107911"/>
                    <a:pt x="15473" y="70556"/>
                    <a:pt x="43014" y="43014"/>
                  </a:cubicBezTo>
                  <a:cubicBezTo>
                    <a:pt x="70556" y="15473"/>
                    <a:pt x="107911" y="0"/>
                    <a:pt x="14686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247650"/>
              <a:ext cx="930233" cy="980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7642314" y="0"/>
            <a:ext cx="3003372" cy="1699456"/>
          </a:xfrm>
          <a:custGeom>
            <a:avLst/>
            <a:gdLst/>
            <a:ahLst/>
            <a:cxnLst/>
            <a:rect r="r" b="b" t="t" l="l"/>
            <a:pathLst>
              <a:path h="1699456" w="3003372">
                <a:moveTo>
                  <a:pt x="0" y="0"/>
                </a:moveTo>
                <a:lnTo>
                  <a:pt x="3003372" y="0"/>
                </a:lnTo>
                <a:lnTo>
                  <a:pt x="3003372" y="1699456"/>
                </a:lnTo>
                <a:lnTo>
                  <a:pt x="0" y="169945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9702667"/>
            <a:ext cx="19894262" cy="1397266"/>
          </a:xfrm>
          <a:custGeom>
            <a:avLst/>
            <a:gdLst/>
            <a:ahLst/>
            <a:cxnLst/>
            <a:rect r="r" b="b" t="t" l="l"/>
            <a:pathLst>
              <a:path h="1397266" w="19894262">
                <a:moveTo>
                  <a:pt x="0" y="0"/>
                </a:moveTo>
                <a:lnTo>
                  <a:pt x="19894262" y="0"/>
                </a:lnTo>
                <a:lnTo>
                  <a:pt x="19894262" y="1397266"/>
                </a:lnTo>
                <a:lnTo>
                  <a:pt x="0" y="13972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407121" y="2204429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3" y="0"/>
                </a:lnTo>
                <a:lnTo>
                  <a:pt x="7138303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407121" y="3995035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3" y="0"/>
                </a:lnTo>
                <a:lnTo>
                  <a:pt x="7138303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407121" y="5753590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3" y="0"/>
                </a:lnTo>
                <a:lnTo>
                  <a:pt x="7138303" y="1329508"/>
                </a:lnTo>
                <a:lnTo>
                  <a:pt x="0" y="13295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9407121" y="7544196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3" y="0"/>
                </a:lnTo>
                <a:lnTo>
                  <a:pt x="7138303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59493" y="2204429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2" y="0"/>
                </a:lnTo>
                <a:lnTo>
                  <a:pt x="7138302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59493" y="3995035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2" y="0"/>
                </a:lnTo>
                <a:lnTo>
                  <a:pt x="7138302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59493" y="5753590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2" y="0"/>
                </a:lnTo>
                <a:lnTo>
                  <a:pt x="7138302" y="1329508"/>
                </a:lnTo>
                <a:lnTo>
                  <a:pt x="0" y="13295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559493" y="7544196"/>
            <a:ext cx="7138303" cy="1329509"/>
          </a:xfrm>
          <a:custGeom>
            <a:avLst/>
            <a:gdLst/>
            <a:ahLst/>
            <a:cxnLst/>
            <a:rect r="r" b="b" t="t" l="l"/>
            <a:pathLst>
              <a:path h="1329509" w="7138303">
                <a:moveTo>
                  <a:pt x="0" y="0"/>
                </a:moveTo>
                <a:lnTo>
                  <a:pt x="7138302" y="0"/>
                </a:lnTo>
                <a:lnTo>
                  <a:pt x="7138302" y="1329509"/>
                </a:lnTo>
                <a:lnTo>
                  <a:pt x="0" y="13295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312595" y="-159451"/>
            <a:ext cx="3561605" cy="1188151"/>
          </a:xfrm>
          <a:custGeom>
            <a:avLst/>
            <a:gdLst/>
            <a:ahLst/>
            <a:cxnLst/>
            <a:rect r="r" b="b" t="t" l="l"/>
            <a:pathLst>
              <a:path h="1188151" w="3561605">
                <a:moveTo>
                  <a:pt x="0" y="0"/>
                </a:moveTo>
                <a:lnTo>
                  <a:pt x="3561605" y="0"/>
                </a:lnTo>
                <a:lnTo>
                  <a:pt x="3561605" y="1188151"/>
                </a:lnTo>
                <a:lnTo>
                  <a:pt x="0" y="118815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31" t="0" r="-131" b="0"/>
            </a:stretch>
          </a:blipFill>
        </p:spPr>
      </p:sp>
      <p:sp>
        <p:nvSpPr>
          <p:cNvPr name="AutoShape 12" id="12"/>
          <p:cNvSpPr/>
          <p:nvPr/>
        </p:nvSpPr>
        <p:spPr>
          <a:xfrm>
            <a:off x="-312595" y="830678"/>
            <a:ext cx="19968876" cy="0"/>
          </a:xfrm>
          <a:prstGeom prst="line">
            <a:avLst/>
          </a:prstGeom>
          <a:ln cap="flat" w="3810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3" id="13"/>
          <p:cNvGrpSpPr/>
          <p:nvPr/>
        </p:nvGrpSpPr>
        <p:grpSpPr>
          <a:xfrm rot="0">
            <a:off x="7378011" y="-1240520"/>
            <a:ext cx="3531979" cy="2783539"/>
            <a:chOff x="0" y="0"/>
            <a:chExt cx="930233" cy="73311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6861" y="0"/>
                  </a:moveTo>
                  <a:lnTo>
                    <a:pt x="783373" y="0"/>
                  </a:lnTo>
                  <a:cubicBezTo>
                    <a:pt x="864481" y="0"/>
                    <a:pt x="930233" y="65752"/>
                    <a:pt x="930233" y="146861"/>
                  </a:cubicBezTo>
                  <a:lnTo>
                    <a:pt x="930233" y="586253"/>
                  </a:lnTo>
                  <a:cubicBezTo>
                    <a:pt x="930233" y="667361"/>
                    <a:pt x="864481" y="733113"/>
                    <a:pt x="783373" y="733113"/>
                  </a:cubicBezTo>
                  <a:lnTo>
                    <a:pt x="146861" y="733113"/>
                  </a:lnTo>
                  <a:cubicBezTo>
                    <a:pt x="107911" y="733113"/>
                    <a:pt x="70556" y="717640"/>
                    <a:pt x="43014" y="690099"/>
                  </a:cubicBezTo>
                  <a:cubicBezTo>
                    <a:pt x="15473" y="662557"/>
                    <a:pt x="0" y="625202"/>
                    <a:pt x="0" y="586253"/>
                  </a:cubicBezTo>
                  <a:lnTo>
                    <a:pt x="0" y="146861"/>
                  </a:lnTo>
                  <a:cubicBezTo>
                    <a:pt x="0" y="107911"/>
                    <a:pt x="15473" y="70556"/>
                    <a:pt x="43014" y="43014"/>
                  </a:cubicBezTo>
                  <a:cubicBezTo>
                    <a:pt x="70556" y="15473"/>
                    <a:pt x="107911" y="0"/>
                    <a:pt x="14686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47650"/>
              <a:ext cx="930233" cy="980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0">
            <a:off x="7642314" y="0"/>
            <a:ext cx="3003372" cy="1699456"/>
          </a:xfrm>
          <a:custGeom>
            <a:avLst/>
            <a:gdLst/>
            <a:ahLst/>
            <a:cxnLst/>
            <a:rect r="r" b="b" t="t" l="l"/>
            <a:pathLst>
              <a:path h="1699456" w="3003372">
                <a:moveTo>
                  <a:pt x="0" y="0"/>
                </a:moveTo>
                <a:lnTo>
                  <a:pt x="3003372" y="0"/>
                </a:lnTo>
                <a:lnTo>
                  <a:pt x="3003372" y="1699456"/>
                </a:lnTo>
                <a:lnTo>
                  <a:pt x="0" y="16994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9702667"/>
            <a:ext cx="19894262" cy="1397266"/>
          </a:xfrm>
          <a:custGeom>
            <a:avLst/>
            <a:gdLst/>
            <a:ahLst/>
            <a:cxnLst/>
            <a:rect r="r" b="b" t="t" l="l"/>
            <a:pathLst>
              <a:path h="1397266" w="19894262">
                <a:moveTo>
                  <a:pt x="0" y="0"/>
                </a:moveTo>
                <a:lnTo>
                  <a:pt x="19894262" y="0"/>
                </a:lnTo>
                <a:lnTo>
                  <a:pt x="19894262" y="1397266"/>
                </a:lnTo>
                <a:lnTo>
                  <a:pt x="0" y="13972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199899" y="4413281"/>
            <a:ext cx="5342601" cy="3819960"/>
          </a:xfrm>
          <a:custGeom>
            <a:avLst/>
            <a:gdLst/>
            <a:ahLst/>
            <a:cxnLst/>
            <a:rect r="r" b="b" t="t" l="l"/>
            <a:pathLst>
              <a:path h="3819960" w="5342601">
                <a:moveTo>
                  <a:pt x="0" y="0"/>
                </a:moveTo>
                <a:lnTo>
                  <a:pt x="5342602" y="0"/>
                </a:lnTo>
                <a:lnTo>
                  <a:pt x="5342602" y="3819960"/>
                </a:lnTo>
                <a:lnTo>
                  <a:pt x="0" y="38199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6561807" y="4385702"/>
            <a:ext cx="5342601" cy="3819960"/>
          </a:xfrm>
          <a:custGeom>
            <a:avLst/>
            <a:gdLst/>
            <a:ahLst/>
            <a:cxnLst/>
            <a:rect r="r" b="b" t="t" l="l"/>
            <a:pathLst>
              <a:path h="3819960" w="5342601">
                <a:moveTo>
                  <a:pt x="0" y="0"/>
                </a:moveTo>
                <a:lnTo>
                  <a:pt x="5342601" y="0"/>
                </a:lnTo>
                <a:lnTo>
                  <a:pt x="5342601" y="3819960"/>
                </a:lnTo>
                <a:lnTo>
                  <a:pt x="0" y="38199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1897465" y="4385702"/>
            <a:ext cx="5342601" cy="3819960"/>
          </a:xfrm>
          <a:custGeom>
            <a:avLst/>
            <a:gdLst/>
            <a:ahLst/>
            <a:cxnLst/>
            <a:rect r="r" b="b" t="t" l="l"/>
            <a:pathLst>
              <a:path h="3819960" w="5342601">
                <a:moveTo>
                  <a:pt x="0" y="0"/>
                </a:moveTo>
                <a:lnTo>
                  <a:pt x="5342601" y="0"/>
                </a:lnTo>
                <a:lnTo>
                  <a:pt x="5342601" y="3819960"/>
                </a:lnTo>
                <a:lnTo>
                  <a:pt x="0" y="38199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009466" y="2977534"/>
            <a:ext cx="4180091" cy="2600274"/>
            <a:chOff x="0" y="0"/>
            <a:chExt cx="1185167" cy="73724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83344" y="0"/>
                  </a:moveTo>
                  <a:lnTo>
                    <a:pt x="1101823" y="0"/>
                  </a:lnTo>
                  <a:cubicBezTo>
                    <a:pt x="1147853" y="0"/>
                    <a:pt x="1185167" y="37314"/>
                    <a:pt x="1185167" y="83344"/>
                  </a:cubicBezTo>
                  <a:lnTo>
                    <a:pt x="1185167" y="653903"/>
                  </a:lnTo>
                  <a:cubicBezTo>
                    <a:pt x="1185167" y="676007"/>
                    <a:pt x="1176387" y="697206"/>
                    <a:pt x="1160756" y="712836"/>
                  </a:cubicBezTo>
                  <a:cubicBezTo>
                    <a:pt x="1145126" y="728466"/>
                    <a:pt x="1123927" y="737247"/>
                    <a:pt x="1101823" y="737247"/>
                  </a:cubicBezTo>
                  <a:lnTo>
                    <a:pt x="83344" y="737247"/>
                  </a:lnTo>
                  <a:cubicBezTo>
                    <a:pt x="61240" y="737247"/>
                    <a:pt x="40041" y="728466"/>
                    <a:pt x="24411" y="712836"/>
                  </a:cubicBezTo>
                  <a:cubicBezTo>
                    <a:pt x="8781" y="697206"/>
                    <a:pt x="0" y="676007"/>
                    <a:pt x="0" y="653903"/>
                  </a:cubicBezTo>
                  <a:lnTo>
                    <a:pt x="0" y="83344"/>
                  </a:lnTo>
                  <a:cubicBezTo>
                    <a:pt x="0" y="61240"/>
                    <a:pt x="8781" y="40041"/>
                    <a:pt x="24411" y="24411"/>
                  </a:cubicBezTo>
                  <a:cubicBezTo>
                    <a:pt x="40041" y="8781"/>
                    <a:pt x="61240" y="0"/>
                    <a:pt x="83344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1185167" cy="77534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6371373" y="2949955"/>
            <a:ext cx="4180091" cy="2600274"/>
            <a:chOff x="0" y="0"/>
            <a:chExt cx="1185167" cy="73724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83344" y="0"/>
                  </a:moveTo>
                  <a:lnTo>
                    <a:pt x="1101823" y="0"/>
                  </a:lnTo>
                  <a:cubicBezTo>
                    <a:pt x="1147853" y="0"/>
                    <a:pt x="1185167" y="37314"/>
                    <a:pt x="1185167" y="83344"/>
                  </a:cubicBezTo>
                  <a:lnTo>
                    <a:pt x="1185167" y="653903"/>
                  </a:lnTo>
                  <a:cubicBezTo>
                    <a:pt x="1185167" y="676007"/>
                    <a:pt x="1176387" y="697206"/>
                    <a:pt x="1160756" y="712836"/>
                  </a:cubicBezTo>
                  <a:cubicBezTo>
                    <a:pt x="1145126" y="728466"/>
                    <a:pt x="1123927" y="737247"/>
                    <a:pt x="1101823" y="737247"/>
                  </a:cubicBezTo>
                  <a:lnTo>
                    <a:pt x="83344" y="737247"/>
                  </a:lnTo>
                  <a:cubicBezTo>
                    <a:pt x="61240" y="737247"/>
                    <a:pt x="40041" y="728466"/>
                    <a:pt x="24411" y="712836"/>
                  </a:cubicBezTo>
                  <a:cubicBezTo>
                    <a:pt x="8781" y="697206"/>
                    <a:pt x="0" y="676007"/>
                    <a:pt x="0" y="653903"/>
                  </a:cubicBezTo>
                  <a:lnTo>
                    <a:pt x="0" y="83344"/>
                  </a:lnTo>
                  <a:cubicBezTo>
                    <a:pt x="0" y="61240"/>
                    <a:pt x="8781" y="40041"/>
                    <a:pt x="24411" y="24411"/>
                  </a:cubicBezTo>
                  <a:cubicBezTo>
                    <a:pt x="40041" y="8781"/>
                    <a:pt x="61240" y="0"/>
                    <a:pt x="83344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1185167" cy="77534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1707032" y="2949955"/>
            <a:ext cx="4180091" cy="2600274"/>
            <a:chOff x="0" y="0"/>
            <a:chExt cx="1185167" cy="73724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83344" y="0"/>
                  </a:moveTo>
                  <a:lnTo>
                    <a:pt x="1101823" y="0"/>
                  </a:lnTo>
                  <a:cubicBezTo>
                    <a:pt x="1147853" y="0"/>
                    <a:pt x="1185167" y="37314"/>
                    <a:pt x="1185167" y="83344"/>
                  </a:cubicBezTo>
                  <a:lnTo>
                    <a:pt x="1185167" y="653903"/>
                  </a:lnTo>
                  <a:cubicBezTo>
                    <a:pt x="1185167" y="676007"/>
                    <a:pt x="1176387" y="697206"/>
                    <a:pt x="1160756" y="712836"/>
                  </a:cubicBezTo>
                  <a:cubicBezTo>
                    <a:pt x="1145126" y="728466"/>
                    <a:pt x="1123927" y="737247"/>
                    <a:pt x="1101823" y="737247"/>
                  </a:cubicBezTo>
                  <a:lnTo>
                    <a:pt x="83344" y="737247"/>
                  </a:lnTo>
                  <a:cubicBezTo>
                    <a:pt x="61240" y="737247"/>
                    <a:pt x="40041" y="728466"/>
                    <a:pt x="24411" y="712836"/>
                  </a:cubicBezTo>
                  <a:cubicBezTo>
                    <a:pt x="8781" y="697206"/>
                    <a:pt x="0" y="676007"/>
                    <a:pt x="0" y="653903"/>
                  </a:cubicBezTo>
                  <a:lnTo>
                    <a:pt x="0" y="83344"/>
                  </a:lnTo>
                  <a:cubicBezTo>
                    <a:pt x="0" y="61240"/>
                    <a:pt x="8781" y="40041"/>
                    <a:pt x="24411" y="24411"/>
                  </a:cubicBezTo>
                  <a:cubicBezTo>
                    <a:pt x="40041" y="8781"/>
                    <a:pt x="61240" y="0"/>
                    <a:pt x="83344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1185167" cy="77534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-312595" y="-159451"/>
            <a:ext cx="3561605" cy="1188151"/>
          </a:xfrm>
          <a:custGeom>
            <a:avLst/>
            <a:gdLst/>
            <a:ahLst/>
            <a:cxnLst/>
            <a:rect r="r" b="b" t="t" l="l"/>
            <a:pathLst>
              <a:path h="1188151" w="3561605">
                <a:moveTo>
                  <a:pt x="0" y="0"/>
                </a:moveTo>
                <a:lnTo>
                  <a:pt x="3561605" y="0"/>
                </a:lnTo>
                <a:lnTo>
                  <a:pt x="3561605" y="1188151"/>
                </a:lnTo>
                <a:lnTo>
                  <a:pt x="0" y="11881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1" t="0" r="-131" b="0"/>
            </a:stretch>
          </a:blipFill>
        </p:spPr>
      </p:sp>
      <p:sp>
        <p:nvSpPr>
          <p:cNvPr name="AutoShape 16" id="16"/>
          <p:cNvSpPr/>
          <p:nvPr/>
        </p:nvSpPr>
        <p:spPr>
          <a:xfrm>
            <a:off x="-312595" y="830678"/>
            <a:ext cx="19968876" cy="0"/>
          </a:xfrm>
          <a:prstGeom prst="line">
            <a:avLst/>
          </a:prstGeom>
          <a:ln cap="flat" w="3810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7" id="17"/>
          <p:cNvGrpSpPr/>
          <p:nvPr/>
        </p:nvGrpSpPr>
        <p:grpSpPr>
          <a:xfrm rot="0">
            <a:off x="7378011" y="-1240520"/>
            <a:ext cx="3531979" cy="2783539"/>
            <a:chOff x="0" y="0"/>
            <a:chExt cx="930233" cy="73311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6861" y="0"/>
                  </a:moveTo>
                  <a:lnTo>
                    <a:pt x="783373" y="0"/>
                  </a:lnTo>
                  <a:cubicBezTo>
                    <a:pt x="864481" y="0"/>
                    <a:pt x="930233" y="65752"/>
                    <a:pt x="930233" y="146861"/>
                  </a:cubicBezTo>
                  <a:lnTo>
                    <a:pt x="930233" y="586253"/>
                  </a:lnTo>
                  <a:cubicBezTo>
                    <a:pt x="930233" y="667361"/>
                    <a:pt x="864481" y="733113"/>
                    <a:pt x="783373" y="733113"/>
                  </a:cubicBezTo>
                  <a:lnTo>
                    <a:pt x="146861" y="733113"/>
                  </a:lnTo>
                  <a:cubicBezTo>
                    <a:pt x="107911" y="733113"/>
                    <a:pt x="70556" y="717640"/>
                    <a:pt x="43014" y="690099"/>
                  </a:cubicBezTo>
                  <a:cubicBezTo>
                    <a:pt x="15473" y="662557"/>
                    <a:pt x="0" y="625202"/>
                    <a:pt x="0" y="586253"/>
                  </a:cubicBezTo>
                  <a:lnTo>
                    <a:pt x="0" y="146861"/>
                  </a:lnTo>
                  <a:cubicBezTo>
                    <a:pt x="0" y="107911"/>
                    <a:pt x="15473" y="70556"/>
                    <a:pt x="43014" y="43014"/>
                  </a:cubicBezTo>
                  <a:cubicBezTo>
                    <a:pt x="70556" y="15473"/>
                    <a:pt x="107911" y="0"/>
                    <a:pt x="14686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247650"/>
              <a:ext cx="930233" cy="980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7642314" y="0"/>
            <a:ext cx="3003372" cy="1699456"/>
          </a:xfrm>
          <a:custGeom>
            <a:avLst/>
            <a:gdLst/>
            <a:ahLst/>
            <a:cxnLst/>
            <a:rect r="r" b="b" t="t" l="l"/>
            <a:pathLst>
              <a:path h="1699456" w="3003372">
                <a:moveTo>
                  <a:pt x="0" y="0"/>
                </a:moveTo>
                <a:lnTo>
                  <a:pt x="3003372" y="0"/>
                </a:lnTo>
                <a:lnTo>
                  <a:pt x="3003372" y="1699456"/>
                </a:lnTo>
                <a:lnTo>
                  <a:pt x="0" y="16994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9702667"/>
            <a:ext cx="19894262" cy="1397266"/>
          </a:xfrm>
          <a:custGeom>
            <a:avLst/>
            <a:gdLst/>
            <a:ahLst/>
            <a:cxnLst/>
            <a:rect r="r" b="b" t="t" l="l"/>
            <a:pathLst>
              <a:path h="1397266" w="19894262">
                <a:moveTo>
                  <a:pt x="0" y="0"/>
                </a:moveTo>
                <a:lnTo>
                  <a:pt x="19894262" y="0"/>
                </a:lnTo>
                <a:lnTo>
                  <a:pt x="19894262" y="1397266"/>
                </a:lnTo>
                <a:lnTo>
                  <a:pt x="0" y="13972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81851" y="1962385"/>
            <a:ext cx="5059224" cy="7258425"/>
            <a:chOff x="0" y="0"/>
            <a:chExt cx="1592354" cy="228453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592354" cy="2284537"/>
            </a:xfrm>
            <a:custGeom>
              <a:avLst/>
              <a:gdLst/>
              <a:ahLst/>
              <a:cxnLst/>
              <a:rect r="r" b="b" t="t" l="l"/>
              <a:pathLst>
                <a:path h="2284537" w="1592354">
                  <a:moveTo>
                    <a:pt x="78043" y="0"/>
                  </a:moveTo>
                  <a:lnTo>
                    <a:pt x="1514311" y="0"/>
                  </a:lnTo>
                  <a:cubicBezTo>
                    <a:pt x="1535009" y="0"/>
                    <a:pt x="1554860" y="8222"/>
                    <a:pt x="1569496" y="22858"/>
                  </a:cubicBezTo>
                  <a:cubicBezTo>
                    <a:pt x="1584132" y="37494"/>
                    <a:pt x="1592354" y="57345"/>
                    <a:pt x="1592354" y="78043"/>
                  </a:cubicBezTo>
                  <a:lnTo>
                    <a:pt x="1592354" y="2206494"/>
                  </a:lnTo>
                  <a:cubicBezTo>
                    <a:pt x="1592354" y="2249596"/>
                    <a:pt x="1557413" y="2284537"/>
                    <a:pt x="1514311" y="2284537"/>
                  </a:cubicBezTo>
                  <a:lnTo>
                    <a:pt x="78043" y="2284537"/>
                  </a:lnTo>
                  <a:cubicBezTo>
                    <a:pt x="57345" y="2284537"/>
                    <a:pt x="37494" y="2276314"/>
                    <a:pt x="22858" y="2261678"/>
                  </a:cubicBezTo>
                  <a:cubicBezTo>
                    <a:pt x="8222" y="2247042"/>
                    <a:pt x="0" y="2227192"/>
                    <a:pt x="0" y="2206494"/>
                  </a:cubicBezTo>
                  <a:lnTo>
                    <a:pt x="0" y="78043"/>
                  </a:lnTo>
                  <a:cubicBezTo>
                    <a:pt x="0" y="57345"/>
                    <a:pt x="8222" y="37494"/>
                    <a:pt x="22858" y="22858"/>
                  </a:cubicBezTo>
                  <a:cubicBezTo>
                    <a:pt x="37494" y="8222"/>
                    <a:pt x="57345" y="0"/>
                    <a:pt x="78043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47625"/>
              <a:ext cx="1592354" cy="233216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6219402" y="1999875"/>
            <a:ext cx="11298629" cy="7258425"/>
            <a:chOff x="0" y="0"/>
            <a:chExt cx="3556161" cy="228453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556161" cy="2284537"/>
            </a:xfrm>
            <a:custGeom>
              <a:avLst/>
              <a:gdLst/>
              <a:ahLst/>
              <a:cxnLst/>
              <a:rect r="r" b="b" t="t" l="l"/>
              <a:pathLst>
                <a:path h="2284537" w="3556161">
                  <a:moveTo>
                    <a:pt x="34946" y="0"/>
                  </a:moveTo>
                  <a:lnTo>
                    <a:pt x="3521216" y="0"/>
                  </a:lnTo>
                  <a:cubicBezTo>
                    <a:pt x="3530484" y="0"/>
                    <a:pt x="3539372" y="3682"/>
                    <a:pt x="3545926" y="10235"/>
                  </a:cubicBezTo>
                  <a:cubicBezTo>
                    <a:pt x="3552479" y="16789"/>
                    <a:pt x="3556161" y="25677"/>
                    <a:pt x="3556161" y="34946"/>
                  </a:cubicBezTo>
                  <a:lnTo>
                    <a:pt x="3556161" y="2249591"/>
                  </a:lnTo>
                  <a:cubicBezTo>
                    <a:pt x="3556161" y="2258859"/>
                    <a:pt x="3552479" y="2267748"/>
                    <a:pt x="3545926" y="2274301"/>
                  </a:cubicBezTo>
                  <a:cubicBezTo>
                    <a:pt x="3539372" y="2280855"/>
                    <a:pt x="3530484" y="2284537"/>
                    <a:pt x="3521216" y="2284537"/>
                  </a:cubicBezTo>
                  <a:lnTo>
                    <a:pt x="34946" y="2284537"/>
                  </a:lnTo>
                  <a:cubicBezTo>
                    <a:pt x="25677" y="2284537"/>
                    <a:pt x="16789" y="2280855"/>
                    <a:pt x="10235" y="2274301"/>
                  </a:cubicBezTo>
                  <a:cubicBezTo>
                    <a:pt x="3682" y="2267748"/>
                    <a:pt x="0" y="2258859"/>
                    <a:pt x="0" y="2249591"/>
                  </a:cubicBezTo>
                  <a:lnTo>
                    <a:pt x="0" y="34946"/>
                  </a:lnTo>
                  <a:cubicBezTo>
                    <a:pt x="0" y="25677"/>
                    <a:pt x="3682" y="16789"/>
                    <a:pt x="10235" y="10235"/>
                  </a:cubicBezTo>
                  <a:cubicBezTo>
                    <a:pt x="16789" y="3682"/>
                    <a:pt x="25677" y="0"/>
                    <a:pt x="34946" y="0"/>
                  </a:cubicBezTo>
                  <a:close/>
                </a:path>
              </a:pathLst>
            </a:custGeom>
            <a:ln w="95250" cap="rnd">
              <a:solidFill>
                <a:srgbClr val="C2DD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3556161" cy="233216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-312595" y="-159451"/>
            <a:ext cx="3561605" cy="1188151"/>
          </a:xfrm>
          <a:custGeom>
            <a:avLst/>
            <a:gdLst/>
            <a:ahLst/>
            <a:cxnLst/>
            <a:rect r="r" b="b" t="t" l="l"/>
            <a:pathLst>
              <a:path h="1188151" w="3561605">
                <a:moveTo>
                  <a:pt x="0" y="0"/>
                </a:moveTo>
                <a:lnTo>
                  <a:pt x="3561605" y="0"/>
                </a:lnTo>
                <a:lnTo>
                  <a:pt x="3561605" y="1188151"/>
                </a:lnTo>
                <a:lnTo>
                  <a:pt x="0" y="11881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1" t="0" r="-131" b="0"/>
            </a:stretch>
          </a:blipFill>
        </p:spPr>
      </p:sp>
      <p:sp>
        <p:nvSpPr>
          <p:cNvPr name="AutoShape 10" id="10"/>
          <p:cNvSpPr/>
          <p:nvPr/>
        </p:nvSpPr>
        <p:spPr>
          <a:xfrm>
            <a:off x="-312595" y="830678"/>
            <a:ext cx="19968876" cy="0"/>
          </a:xfrm>
          <a:prstGeom prst="line">
            <a:avLst/>
          </a:prstGeom>
          <a:ln cap="flat" w="3810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7378011" y="-1240520"/>
            <a:ext cx="3531979" cy="2783539"/>
            <a:chOff x="0" y="0"/>
            <a:chExt cx="930233" cy="7331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6861" y="0"/>
                  </a:moveTo>
                  <a:lnTo>
                    <a:pt x="783373" y="0"/>
                  </a:lnTo>
                  <a:cubicBezTo>
                    <a:pt x="864481" y="0"/>
                    <a:pt x="930233" y="65752"/>
                    <a:pt x="930233" y="146861"/>
                  </a:cubicBezTo>
                  <a:lnTo>
                    <a:pt x="930233" y="586253"/>
                  </a:lnTo>
                  <a:cubicBezTo>
                    <a:pt x="930233" y="667361"/>
                    <a:pt x="864481" y="733113"/>
                    <a:pt x="783373" y="733113"/>
                  </a:cubicBezTo>
                  <a:lnTo>
                    <a:pt x="146861" y="733113"/>
                  </a:lnTo>
                  <a:cubicBezTo>
                    <a:pt x="107911" y="733113"/>
                    <a:pt x="70556" y="717640"/>
                    <a:pt x="43014" y="690099"/>
                  </a:cubicBezTo>
                  <a:cubicBezTo>
                    <a:pt x="15473" y="662557"/>
                    <a:pt x="0" y="625202"/>
                    <a:pt x="0" y="586253"/>
                  </a:cubicBezTo>
                  <a:lnTo>
                    <a:pt x="0" y="146861"/>
                  </a:lnTo>
                  <a:cubicBezTo>
                    <a:pt x="0" y="107911"/>
                    <a:pt x="15473" y="70556"/>
                    <a:pt x="43014" y="43014"/>
                  </a:cubicBezTo>
                  <a:cubicBezTo>
                    <a:pt x="70556" y="15473"/>
                    <a:pt x="107911" y="0"/>
                    <a:pt x="14686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47650"/>
              <a:ext cx="930233" cy="980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7642314" y="0"/>
            <a:ext cx="3003372" cy="1699456"/>
          </a:xfrm>
          <a:custGeom>
            <a:avLst/>
            <a:gdLst/>
            <a:ahLst/>
            <a:cxnLst/>
            <a:rect r="r" b="b" t="t" l="l"/>
            <a:pathLst>
              <a:path h="1699456" w="3003372">
                <a:moveTo>
                  <a:pt x="0" y="0"/>
                </a:moveTo>
                <a:lnTo>
                  <a:pt x="3003372" y="0"/>
                </a:lnTo>
                <a:lnTo>
                  <a:pt x="3003372" y="1699456"/>
                </a:lnTo>
                <a:lnTo>
                  <a:pt x="0" y="16994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DAHFw5sjExU</dc:identifier>
  <dcterms:modified xsi:type="dcterms:W3CDTF">2011-08-01T06:04:30Z</dcterms:modified>
  <cp:revision>1</cp:revision>
  <dc:title>PPT Template Motto 16:9</dc:title>
</cp:coreProperties>
</file>